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3" r:id="rId7"/>
    <p:sldId id="264" r:id="rId8"/>
    <p:sldId id="261" r:id="rId9"/>
    <p:sldId id="262" r:id="rId10"/>
    <p:sldId id="265" r:id="rId11"/>
    <p:sldId id="266" r:id="rId12"/>
    <p:sldId id="269" r:id="rId13"/>
    <p:sldId id="268" r:id="rId14"/>
    <p:sldId id="267" r:id="rId15"/>
    <p:sldId id="270" r:id="rId16"/>
    <p:sldId id="276" r:id="rId17"/>
    <p:sldId id="277" r:id="rId18"/>
    <p:sldId id="278" r:id="rId19"/>
    <p:sldId id="279" r:id="rId20"/>
    <p:sldId id="280" r:id="rId21"/>
    <p:sldId id="281" r:id="rId22"/>
    <p:sldId id="282" r:id="rId23"/>
    <p:sldId id="285" r:id="rId24"/>
    <p:sldId id="284" r:id="rId25"/>
    <p:sldId id="283" r:id="rId26"/>
    <p:sldId id="290" r:id="rId27"/>
    <p:sldId id="291" r:id="rId28"/>
    <p:sldId id="286" r:id="rId29"/>
    <p:sldId id="287"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2208" y="-9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AC6EA8-9178-4737-B0AD-B332EACC3F27}" type="datetimeFigureOut">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C6EA8-9178-4737-B0AD-B332EACC3F27}" type="datetimeFigureOut">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C6EA8-9178-4737-B0AD-B332EACC3F27}" type="datetimeFigureOut">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C6EA8-9178-4737-B0AD-B332EACC3F27}" type="datetimeFigureOut">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C6EA8-9178-4737-B0AD-B332EACC3F27}" type="datetimeFigureOut">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AC6EA8-9178-4737-B0AD-B332EACC3F27}" type="datetimeFigureOut">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AC6EA8-9178-4737-B0AD-B332EACC3F27}" type="datetimeFigureOut">
              <a:rPr lang="en-US" smtClean="0"/>
              <a:pPr/>
              <a:t>4/25/2011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AC6EA8-9178-4737-B0AD-B332EACC3F27}" type="datetimeFigureOut">
              <a:rPr lang="en-US" smtClean="0"/>
              <a:pPr/>
              <a:t>4/25/2011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C6EA8-9178-4737-B0AD-B332EACC3F27}" type="datetimeFigureOut">
              <a:rPr lang="en-US" smtClean="0"/>
              <a:pPr/>
              <a:t>4/25/2011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C6EA8-9178-4737-B0AD-B332EACC3F27}" type="datetimeFigureOut">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C6EA8-9178-4737-B0AD-B332EACC3F27}" type="datetimeFigureOut">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0A9A9-CBF1-4921-A30D-A12A22451425}"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C6EA8-9178-4737-B0AD-B332EACC3F27}" type="datetimeFigureOut">
              <a:rPr lang="en-US" smtClean="0"/>
              <a:pPr/>
              <a:t>4/25/2011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0A9A9-CBF1-4921-A30D-A12A224514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262979"/>
          </a:xfrm>
          <a:prstGeom prst="rect">
            <a:avLst/>
          </a:prstGeom>
          <a:noFill/>
        </p:spPr>
        <p:txBody>
          <a:bodyPr wrap="square" rtlCol="0">
            <a:spAutoFit/>
          </a:bodyPr>
          <a:lstStyle/>
          <a:p>
            <a:r>
              <a:rPr lang="en-US" sz="2800" dirty="0" smtClean="0">
                <a:solidFill>
                  <a:schemeClr val="bg1"/>
                </a:solidFill>
                <a:latin typeface="Copperplate Gothic Bold" pitchFamily="34" charset="0"/>
              </a:rPr>
              <a:t>Ex. 1:15-17 ~ </a:t>
            </a:r>
            <a:r>
              <a:rPr lang="en-US" sz="2800" baseline="30000" dirty="0" smtClean="0">
                <a:solidFill>
                  <a:schemeClr val="bg1"/>
                </a:solidFill>
                <a:latin typeface="Copperplate Gothic Bold" pitchFamily="34" charset="0"/>
              </a:rPr>
              <a:t>15</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Then the king of Egypt spoke to the Hebrew midwives, of whom the name of one </a:t>
            </a:r>
            <a:r>
              <a:rPr lang="en-US" sz="2800" i="1" dirty="0" smtClean="0">
                <a:solidFill>
                  <a:srgbClr val="FFFF00"/>
                </a:solidFill>
                <a:latin typeface="Copperplate Gothic Bold" pitchFamily="34" charset="0"/>
              </a:rPr>
              <a:t>was</a:t>
            </a:r>
            <a:r>
              <a:rPr lang="en-US" sz="2800" dirty="0" smtClean="0">
                <a:solidFill>
                  <a:srgbClr val="FFFF00"/>
                </a:solidFill>
                <a:latin typeface="Copperplate Gothic Bold" pitchFamily="34" charset="0"/>
              </a:rPr>
              <a:t> </a:t>
            </a:r>
            <a:r>
              <a:rPr lang="en-US" sz="2800" dirty="0" err="1" smtClean="0">
                <a:solidFill>
                  <a:srgbClr val="FFFF00"/>
                </a:solidFill>
                <a:latin typeface="Copperplate Gothic Bold" pitchFamily="34" charset="0"/>
              </a:rPr>
              <a:t>Shiphrah</a:t>
            </a:r>
            <a:r>
              <a:rPr lang="en-US" sz="2800" dirty="0" smtClean="0">
                <a:solidFill>
                  <a:srgbClr val="FFFF00"/>
                </a:solidFill>
                <a:latin typeface="Copperplate Gothic Bold" pitchFamily="34" charset="0"/>
              </a:rPr>
              <a:t> and the name of the other </a:t>
            </a:r>
            <a:r>
              <a:rPr lang="en-US" sz="2800" dirty="0" err="1" smtClean="0">
                <a:solidFill>
                  <a:srgbClr val="FFFF00"/>
                </a:solidFill>
                <a:latin typeface="Copperplate Gothic Bold" pitchFamily="34" charset="0"/>
              </a:rPr>
              <a:t>Puah</a:t>
            </a:r>
            <a:r>
              <a:rPr lang="en-US" sz="2800" dirty="0" smtClean="0">
                <a:solidFill>
                  <a:srgbClr val="FFFF00"/>
                </a:solidFill>
                <a:latin typeface="Copperplate Gothic Bold" pitchFamily="34" charset="0"/>
              </a:rPr>
              <a:t>; </a:t>
            </a:r>
            <a:r>
              <a:rPr lang="en-US" sz="2800" baseline="30000" dirty="0" smtClean="0">
                <a:solidFill>
                  <a:srgbClr val="FFFF00"/>
                </a:solidFill>
                <a:latin typeface="Copperplate Gothic Bold" pitchFamily="34" charset="0"/>
              </a:rPr>
              <a:t>16</a:t>
            </a:r>
            <a:r>
              <a:rPr lang="en-US" sz="2800" dirty="0" smtClean="0">
                <a:solidFill>
                  <a:srgbClr val="FFFF00"/>
                </a:solidFill>
                <a:latin typeface="Copperplate Gothic Bold" pitchFamily="34" charset="0"/>
              </a:rPr>
              <a:t> and he said, "When you do the duties of a midwife for the Hebrew women, and see </a:t>
            </a:r>
            <a:r>
              <a:rPr lang="en-US" sz="2800" i="1" dirty="0" smtClean="0">
                <a:solidFill>
                  <a:srgbClr val="FFFF00"/>
                </a:solidFill>
                <a:latin typeface="Copperplate Gothic Bold" pitchFamily="34" charset="0"/>
              </a:rPr>
              <a:t>them</a:t>
            </a:r>
            <a:r>
              <a:rPr lang="en-US" sz="2800" dirty="0" smtClean="0">
                <a:solidFill>
                  <a:srgbClr val="FFFF00"/>
                </a:solidFill>
                <a:latin typeface="Copperplate Gothic Bold" pitchFamily="34" charset="0"/>
              </a:rPr>
              <a:t> on the </a:t>
            </a:r>
            <a:r>
              <a:rPr lang="en-US" sz="2800" dirty="0" err="1" smtClean="0">
                <a:solidFill>
                  <a:srgbClr val="FFFF00"/>
                </a:solidFill>
                <a:latin typeface="Copperplate Gothic Bold" pitchFamily="34" charset="0"/>
              </a:rPr>
              <a:t>birthstools</a:t>
            </a:r>
            <a:r>
              <a:rPr lang="en-US" sz="2800" dirty="0" smtClean="0">
                <a:solidFill>
                  <a:srgbClr val="FFFF00"/>
                </a:solidFill>
                <a:latin typeface="Copperplate Gothic Bold" pitchFamily="34" charset="0"/>
              </a:rPr>
              <a:t>, if it </a:t>
            </a:r>
            <a:r>
              <a:rPr lang="en-US" sz="2800" i="1" dirty="0" smtClean="0">
                <a:solidFill>
                  <a:srgbClr val="FFFF00"/>
                </a:solidFill>
                <a:latin typeface="Copperplate Gothic Bold" pitchFamily="34" charset="0"/>
              </a:rPr>
              <a:t>is</a:t>
            </a:r>
            <a:r>
              <a:rPr lang="en-US" sz="2800" dirty="0" smtClean="0">
                <a:solidFill>
                  <a:srgbClr val="FFFF00"/>
                </a:solidFill>
                <a:latin typeface="Copperplate Gothic Bold" pitchFamily="34" charset="0"/>
              </a:rPr>
              <a:t> a son, then you shall kill him; but if it </a:t>
            </a:r>
            <a:r>
              <a:rPr lang="en-US" sz="2800" i="1" dirty="0" smtClean="0">
                <a:solidFill>
                  <a:srgbClr val="FFFF00"/>
                </a:solidFill>
                <a:latin typeface="Copperplate Gothic Bold" pitchFamily="34" charset="0"/>
              </a:rPr>
              <a:t>is</a:t>
            </a:r>
            <a:r>
              <a:rPr lang="en-US" sz="2800" dirty="0" smtClean="0">
                <a:solidFill>
                  <a:srgbClr val="FFFF00"/>
                </a:solidFill>
                <a:latin typeface="Copperplate Gothic Bold" pitchFamily="34" charset="0"/>
              </a:rPr>
              <a:t> a daughter, then she shall live." </a:t>
            </a:r>
            <a:r>
              <a:rPr lang="en-US" sz="2800" baseline="30000" dirty="0" smtClean="0">
                <a:solidFill>
                  <a:schemeClr val="bg1"/>
                </a:solidFill>
                <a:latin typeface="Copperplate Gothic Bold" pitchFamily="34" charset="0"/>
              </a:rPr>
              <a:t>17</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But the midwives feared God, and did not do as the king of Egypt commanded them, but saved the male children alive.</a:t>
            </a:r>
            <a:endParaRPr lang="en-US" sz="2800" dirty="0">
              <a:solidFill>
                <a:srgbClr val="FFFF00"/>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4832092"/>
          </a:xfrm>
          <a:prstGeom prst="rect">
            <a:avLst/>
          </a:prstGeom>
          <a:noFill/>
        </p:spPr>
        <p:txBody>
          <a:bodyPr wrap="square" rtlCol="0">
            <a:spAutoFit/>
          </a:bodyPr>
          <a:lstStyle/>
          <a:p>
            <a:r>
              <a:rPr lang="en-US" sz="2800" dirty="0" smtClean="0">
                <a:solidFill>
                  <a:schemeClr val="bg1"/>
                </a:solidFill>
                <a:latin typeface="Copperplate Gothic Bold" pitchFamily="34" charset="0"/>
              </a:rPr>
              <a:t>1 Sam. 16:11-13 ~ </a:t>
            </a:r>
            <a:r>
              <a:rPr lang="en-US" sz="2800" baseline="30000" dirty="0" smtClean="0">
                <a:solidFill>
                  <a:schemeClr val="bg1"/>
                </a:solidFill>
                <a:latin typeface="Copperplate Gothic Bold" pitchFamily="34" charset="0"/>
              </a:rPr>
              <a:t>11</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And Samuel said to Jesse, "Are all the young men here?" Then he said, "There remains yet the youngest, and there he is, keeping the sheep." And Samuel said to Jesse, "Send and bring him. For we will not sit down till he comes here." </a:t>
            </a:r>
            <a:r>
              <a:rPr lang="en-US" sz="2800" baseline="30000" dirty="0" smtClean="0">
                <a:solidFill>
                  <a:schemeClr val="bg1"/>
                </a:solidFill>
                <a:latin typeface="Copperplate Gothic Bold" pitchFamily="34" charset="0"/>
              </a:rPr>
              <a:t>12</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So he sent and brought him in. Now he </a:t>
            </a:r>
            <a:r>
              <a:rPr lang="en-US" sz="2800" i="1" dirty="0" smtClean="0">
                <a:solidFill>
                  <a:srgbClr val="FFFF00"/>
                </a:solidFill>
                <a:latin typeface="Copperplate Gothic Bold" pitchFamily="34" charset="0"/>
              </a:rPr>
              <a:t>was</a:t>
            </a:r>
            <a:r>
              <a:rPr lang="en-US" sz="2800" dirty="0" smtClean="0">
                <a:solidFill>
                  <a:srgbClr val="FFFF00"/>
                </a:solidFill>
                <a:latin typeface="Copperplate Gothic Bold" pitchFamily="34" charset="0"/>
              </a:rPr>
              <a:t> ruddy, with bright eyes, and good-looking. And the LORD said, "Arise, anoint him; for this </a:t>
            </a:r>
            <a:r>
              <a:rPr lang="en-US" sz="2800" i="1" dirty="0" smtClean="0">
                <a:solidFill>
                  <a:srgbClr val="FFFF00"/>
                </a:solidFill>
                <a:latin typeface="Copperplate Gothic Bold" pitchFamily="34" charset="0"/>
              </a:rPr>
              <a:t>is</a:t>
            </a:r>
            <a:r>
              <a:rPr lang="en-US" sz="2800" dirty="0" smtClean="0">
                <a:solidFill>
                  <a:srgbClr val="FFFF00"/>
                </a:solidFill>
                <a:latin typeface="Copperplate Gothic Bold" pitchFamily="34" charset="0"/>
              </a:rPr>
              <a:t> the one!"</a:t>
            </a:r>
            <a:r>
              <a:rPr lang="en-US" sz="2800" dirty="0" smtClean="0">
                <a:solidFill>
                  <a:schemeClr val="bg1"/>
                </a:solidFill>
                <a:latin typeface="Copperplate Gothic Bold" pitchFamily="34" charset="0"/>
              </a:rPr>
              <a:t> </a:t>
            </a:r>
            <a:endParaRPr lang="en-US" sz="2800" dirty="0">
              <a:solidFill>
                <a:srgbClr val="FFFF00"/>
              </a:solidFill>
              <a:latin typeface="Copperplate Gothic Bold" pitchFamily="34" charset="0"/>
            </a:endParaRPr>
          </a:p>
        </p:txBody>
      </p:sp>
      <p:sp>
        <p:nvSpPr>
          <p:cNvPr id="3" name="TextBox 2"/>
          <p:cNvSpPr txBox="1"/>
          <p:nvPr/>
        </p:nvSpPr>
        <p:spPr>
          <a:xfrm>
            <a:off x="457200" y="1143000"/>
            <a:ext cx="8229600" cy="2246769"/>
          </a:xfrm>
          <a:prstGeom prst="rect">
            <a:avLst/>
          </a:prstGeom>
          <a:noFill/>
        </p:spPr>
        <p:txBody>
          <a:bodyPr wrap="square" rtlCol="0">
            <a:spAutoFit/>
          </a:bodyPr>
          <a:lstStyle/>
          <a:p>
            <a:r>
              <a:rPr lang="en-US" sz="2800" baseline="30000" dirty="0" smtClean="0">
                <a:solidFill>
                  <a:schemeClr val="bg1"/>
                </a:solidFill>
                <a:latin typeface="Copperplate Gothic Bold" pitchFamily="34" charset="0"/>
              </a:rPr>
              <a:t>13</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Then Samuel took the horn of oil and anointed him in the midst of his brothers; and the Spirit of the LORD came upon David from that day forward.</a:t>
            </a:r>
            <a:endParaRPr lang="en-US" sz="28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4708981"/>
          </a:xfrm>
          <a:prstGeom prst="rect">
            <a:avLst/>
          </a:prstGeom>
          <a:noFill/>
        </p:spPr>
        <p:txBody>
          <a:bodyPr wrap="square" rtlCol="0">
            <a:spAutoFit/>
          </a:bodyPr>
          <a:lstStyle/>
          <a:p>
            <a:r>
              <a:rPr lang="en-US" sz="3000" dirty="0" smtClean="0">
                <a:solidFill>
                  <a:schemeClr val="bg1"/>
                </a:solidFill>
                <a:latin typeface="Copperplate Gothic Bold" pitchFamily="34" charset="0"/>
              </a:rPr>
              <a:t>1 Sam. 18:10-11 ~ </a:t>
            </a:r>
            <a:r>
              <a:rPr lang="en-US" sz="3000" baseline="30000" dirty="0" smtClean="0">
                <a:solidFill>
                  <a:schemeClr val="bg1"/>
                </a:solidFill>
                <a:latin typeface="Copperplate Gothic Bold" pitchFamily="34" charset="0"/>
              </a:rPr>
              <a:t>10</a:t>
            </a:r>
            <a:r>
              <a:rPr lang="en-US" sz="3000" dirty="0" smtClean="0">
                <a:solidFill>
                  <a:schemeClr val="bg1"/>
                </a:solidFill>
                <a:latin typeface="Copperplate Gothic Bold" pitchFamily="34" charset="0"/>
              </a:rPr>
              <a:t> </a:t>
            </a:r>
            <a:r>
              <a:rPr lang="en-US" sz="3000" dirty="0" smtClean="0">
                <a:solidFill>
                  <a:srgbClr val="FFFF00"/>
                </a:solidFill>
                <a:latin typeface="Copperplate Gothic Bold" pitchFamily="34" charset="0"/>
              </a:rPr>
              <a:t>And it happened on the next day that the distressing spirit from God came upon Saul, and he prophesied inside the house. So David played </a:t>
            </a:r>
            <a:r>
              <a:rPr lang="en-US" sz="3000" i="1" dirty="0" smtClean="0">
                <a:solidFill>
                  <a:srgbClr val="FFFF00"/>
                </a:solidFill>
                <a:latin typeface="Copperplate Gothic Bold" pitchFamily="34" charset="0"/>
              </a:rPr>
              <a:t>music</a:t>
            </a:r>
            <a:r>
              <a:rPr lang="en-US" sz="3000" dirty="0" smtClean="0">
                <a:solidFill>
                  <a:srgbClr val="FFFF00"/>
                </a:solidFill>
                <a:latin typeface="Copperplate Gothic Bold" pitchFamily="34" charset="0"/>
              </a:rPr>
              <a:t> with his hand, as at other times; but </a:t>
            </a:r>
            <a:r>
              <a:rPr lang="en-US" sz="3000" i="1" dirty="0" smtClean="0">
                <a:solidFill>
                  <a:srgbClr val="FFFF00"/>
                </a:solidFill>
                <a:latin typeface="Copperplate Gothic Bold" pitchFamily="34" charset="0"/>
              </a:rPr>
              <a:t>there was</a:t>
            </a:r>
            <a:r>
              <a:rPr lang="en-US" sz="3000" dirty="0" smtClean="0">
                <a:solidFill>
                  <a:srgbClr val="FFFF00"/>
                </a:solidFill>
                <a:latin typeface="Copperplate Gothic Bold" pitchFamily="34" charset="0"/>
              </a:rPr>
              <a:t> a spear in Saul’s hand. </a:t>
            </a:r>
            <a:r>
              <a:rPr lang="en-US" sz="3000" baseline="30000" dirty="0" smtClean="0">
                <a:solidFill>
                  <a:schemeClr val="bg1"/>
                </a:solidFill>
                <a:latin typeface="Copperplate Gothic Bold" pitchFamily="34" charset="0"/>
              </a:rPr>
              <a:t>11</a:t>
            </a:r>
            <a:r>
              <a:rPr lang="en-US" sz="3000" dirty="0" smtClean="0">
                <a:solidFill>
                  <a:srgbClr val="FFFF00"/>
                </a:solidFill>
                <a:latin typeface="Copperplate Gothic Bold" pitchFamily="34" charset="0"/>
              </a:rPr>
              <a:t> And Saul cast the spear, for he said, "I will pin David to the wall!" But David escaped his presence twice.</a:t>
            </a:r>
            <a:endParaRPr lang="en-US" sz="3000" dirty="0">
              <a:solidFill>
                <a:srgbClr val="FFFF00"/>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305" name="Straight Connector 304"/>
          <p:cNvCxnSpPr/>
          <p:nvPr/>
        </p:nvCxnSpPr>
        <p:spPr>
          <a:xfrm rot="5400000">
            <a:off x="8142400" y="2835111"/>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0" name="Group 549"/>
          <p:cNvGrpSpPr/>
          <p:nvPr/>
        </p:nvGrpSpPr>
        <p:grpSpPr>
          <a:xfrm>
            <a:off x="7517221" y="1645446"/>
            <a:ext cx="1017179" cy="987571"/>
            <a:chOff x="7517221" y="1645446"/>
            <a:chExt cx="1017179" cy="987571"/>
          </a:xfrm>
        </p:grpSpPr>
        <p:grpSp>
          <p:nvGrpSpPr>
            <p:cNvPr id="13" name="Group 12"/>
            <p:cNvGrpSpPr/>
            <p:nvPr/>
          </p:nvGrpSpPr>
          <p:grpSpPr>
            <a:xfrm>
              <a:off x="7862777" y="1645446"/>
              <a:ext cx="366823" cy="987571"/>
              <a:chOff x="4288467" y="1093382"/>
              <a:chExt cx="446567" cy="1153632"/>
            </a:xfrm>
          </p:grpSpPr>
          <p:sp>
            <p:nvSpPr>
              <p:cNvPr id="8" name="Flowchart: Delay 7"/>
              <p:cNvSpPr/>
              <p:nvPr/>
            </p:nvSpPr>
            <p:spPr>
              <a:xfrm rot="16200000">
                <a:off x="4152016" y="1522227"/>
                <a:ext cx="719470" cy="446567"/>
              </a:xfrm>
              <a:prstGeom prst="flowChartDelay">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52261" y="1906772"/>
                <a:ext cx="127591" cy="340242"/>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25926" y="1904804"/>
                <a:ext cx="127591" cy="340243"/>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98333" y="1093382"/>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7517221" y="1998783"/>
              <a:ext cx="1017179" cy="369332"/>
            </a:xfrm>
            <a:prstGeom prst="rect">
              <a:avLst/>
            </a:prstGeom>
            <a:noFill/>
          </p:spPr>
          <p:txBody>
            <a:bodyPr wrap="square" rtlCol="0">
              <a:spAutoFit/>
            </a:bodyPr>
            <a:lstStyle/>
            <a:p>
              <a:pPr algn="ctr"/>
              <a:r>
                <a:rPr lang="en-US" b="1" dirty="0" smtClean="0">
                  <a:solidFill>
                    <a:schemeClr val="bg1"/>
                  </a:solidFill>
                </a:rPr>
                <a:t>Athaliah</a:t>
              </a:r>
              <a:endParaRPr lang="en-US" b="1" dirty="0">
                <a:solidFill>
                  <a:schemeClr val="bg1"/>
                </a:solidFill>
              </a:endParaRPr>
            </a:p>
          </p:txBody>
        </p:sp>
      </p:grpSp>
      <p:grpSp>
        <p:nvGrpSpPr>
          <p:cNvPr id="541" name="Group 540"/>
          <p:cNvGrpSpPr/>
          <p:nvPr/>
        </p:nvGrpSpPr>
        <p:grpSpPr>
          <a:xfrm>
            <a:off x="6916440" y="228600"/>
            <a:ext cx="1414131" cy="998173"/>
            <a:chOff x="6916440" y="228600"/>
            <a:chExt cx="1414131" cy="998173"/>
          </a:xfrm>
        </p:grpSpPr>
        <p:grpSp>
          <p:nvGrpSpPr>
            <p:cNvPr id="12" name="Group 11"/>
            <p:cNvGrpSpPr/>
            <p:nvPr/>
          </p:nvGrpSpPr>
          <p:grpSpPr>
            <a:xfrm>
              <a:off x="7405537" y="228600"/>
              <a:ext cx="366863" cy="998173"/>
              <a:chOff x="3221667" y="1153633"/>
              <a:chExt cx="446567" cy="1153632"/>
            </a:xfrm>
          </p:grpSpPr>
          <p:sp>
            <p:nvSpPr>
              <p:cNvPr id="5" name="Flowchart: Delay 4"/>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6916440" y="659218"/>
              <a:ext cx="1414131" cy="369332"/>
            </a:xfrm>
            <a:prstGeom prst="rect">
              <a:avLst/>
            </a:prstGeom>
            <a:noFill/>
          </p:spPr>
          <p:txBody>
            <a:bodyPr wrap="square" rtlCol="0">
              <a:spAutoFit/>
            </a:bodyPr>
            <a:lstStyle/>
            <a:p>
              <a:r>
                <a:rPr lang="en-US" b="1" dirty="0" smtClean="0">
                  <a:solidFill>
                    <a:schemeClr val="bg1"/>
                  </a:solidFill>
                </a:rPr>
                <a:t>Jehoshaphat</a:t>
              </a:r>
              <a:endParaRPr lang="en-US" b="1" dirty="0">
                <a:solidFill>
                  <a:schemeClr val="bg1"/>
                </a:solidFill>
              </a:endParaRPr>
            </a:p>
          </p:txBody>
        </p:sp>
      </p:grpSp>
      <p:grpSp>
        <p:nvGrpSpPr>
          <p:cNvPr id="547" name="Group 546"/>
          <p:cNvGrpSpPr/>
          <p:nvPr/>
        </p:nvGrpSpPr>
        <p:grpSpPr>
          <a:xfrm>
            <a:off x="5458014" y="1640732"/>
            <a:ext cx="1017179" cy="998173"/>
            <a:chOff x="5458014" y="1640732"/>
            <a:chExt cx="1017179" cy="998173"/>
          </a:xfrm>
        </p:grpSpPr>
        <p:grpSp>
          <p:nvGrpSpPr>
            <p:cNvPr id="80" name="Group 79"/>
            <p:cNvGrpSpPr/>
            <p:nvPr/>
          </p:nvGrpSpPr>
          <p:grpSpPr>
            <a:xfrm>
              <a:off x="5805337" y="1640732"/>
              <a:ext cx="366863" cy="998173"/>
              <a:chOff x="3221667" y="1153633"/>
              <a:chExt cx="446567" cy="1153632"/>
            </a:xfrm>
          </p:grpSpPr>
          <p:sp>
            <p:nvSpPr>
              <p:cNvPr id="81" name="Flowchart: Delay 8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5458014" y="1979201"/>
              <a:ext cx="1017179" cy="369332"/>
            </a:xfrm>
            <a:prstGeom prst="rect">
              <a:avLst/>
            </a:prstGeom>
            <a:noFill/>
          </p:spPr>
          <p:txBody>
            <a:bodyPr wrap="square" rtlCol="0">
              <a:spAutoFit/>
            </a:bodyPr>
            <a:lstStyle/>
            <a:p>
              <a:pPr algn="ctr"/>
              <a:r>
                <a:rPr lang="en-US" b="1" dirty="0" smtClean="0">
                  <a:solidFill>
                    <a:schemeClr val="bg1"/>
                  </a:solidFill>
                </a:rPr>
                <a:t>Azariah</a:t>
              </a:r>
              <a:endParaRPr lang="en-US" b="1" dirty="0">
                <a:solidFill>
                  <a:schemeClr val="bg1"/>
                </a:solidFill>
              </a:endParaRPr>
            </a:p>
          </p:txBody>
        </p:sp>
      </p:grpSp>
      <p:grpSp>
        <p:nvGrpSpPr>
          <p:cNvPr id="546" name="Group 545"/>
          <p:cNvGrpSpPr/>
          <p:nvPr/>
        </p:nvGrpSpPr>
        <p:grpSpPr>
          <a:xfrm>
            <a:off x="4621621" y="1640733"/>
            <a:ext cx="1017179" cy="998173"/>
            <a:chOff x="4621621" y="1640733"/>
            <a:chExt cx="1017179" cy="998173"/>
          </a:xfrm>
        </p:grpSpPr>
        <p:grpSp>
          <p:nvGrpSpPr>
            <p:cNvPr id="75" name="Group 74"/>
            <p:cNvGrpSpPr/>
            <p:nvPr/>
          </p:nvGrpSpPr>
          <p:grpSpPr>
            <a:xfrm>
              <a:off x="4938867" y="1640733"/>
              <a:ext cx="366863" cy="998173"/>
              <a:chOff x="3221667" y="1153633"/>
              <a:chExt cx="446567" cy="1153632"/>
            </a:xfrm>
          </p:grpSpPr>
          <p:sp>
            <p:nvSpPr>
              <p:cNvPr id="76" name="Flowchart: Delay 7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621621" y="1995151"/>
              <a:ext cx="1017179" cy="369332"/>
            </a:xfrm>
            <a:prstGeom prst="rect">
              <a:avLst/>
            </a:prstGeom>
            <a:noFill/>
          </p:spPr>
          <p:txBody>
            <a:bodyPr wrap="square" rtlCol="0">
              <a:spAutoFit/>
            </a:bodyPr>
            <a:lstStyle/>
            <a:p>
              <a:pPr algn="ctr"/>
              <a:r>
                <a:rPr lang="en-US" b="1" dirty="0" smtClean="0">
                  <a:solidFill>
                    <a:schemeClr val="bg1"/>
                  </a:solidFill>
                </a:rPr>
                <a:t>Jehiel</a:t>
              </a:r>
              <a:endParaRPr lang="en-US" b="1" dirty="0">
                <a:solidFill>
                  <a:schemeClr val="bg1"/>
                </a:solidFill>
              </a:endParaRPr>
            </a:p>
          </p:txBody>
        </p:sp>
      </p:grpSp>
      <p:grpSp>
        <p:nvGrpSpPr>
          <p:cNvPr id="543" name="Group 542"/>
          <p:cNvGrpSpPr/>
          <p:nvPr/>
        </p:nvGrpSpPr>
        <p:grpSpPr>
          <a:xfrm>
            <a:off x="1726021" y="1640733"/>
            <a:ext cx="1017179" cy="998173"/>
            <a:chOff x="1726021" y="1640733"/>
            <a:chExt cx="1017179" cy="998173"/>
          </a:xfrm>
        </p:grpSpPr>
        <p:grpSp>
          <p:nvGrpSpPr>
            <p:cNvPr id="60" name="Group 59"/>
            <p:cNvGrpSpPr/>
            <p:nvPr/>
          </p:nvGrpSpPr>
          <p:grpSpPr>
            <a:xfrm>
              <a:off x="2052087" y="1640733"/>
              <a:ext cx="366863" cy="998173"/>
              <a:chOff x="3221667" y="1153633"/>
              <a:chExt cx="446567" cy="1153632"/>
            </a:xfrm>
          </p:grpSpPr>
          <p:sp>
            <p:nvSpPr>
              <p:cNvPr id="61" name="Flowchart: Delay 6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1726021" y="2001502"/>
              <a:ext cx="1017179" cy="369332"/>
            </a:xfrm>
            <a:prstGeom prst="rect">
              <a:avLst/>
            </a:prstGeom>
            <a:noFill/>
          </p:spPr>
          <p:txBody>
            <a:bodyPr wrap="square" rtlCol="0">
              <a:spAutoFit/>
            </a:bodyPr>
            <a:lstStyle/>
            <a:p>
              <a:pPr algn="ctr"/>
              <a:r>
                <a:rPr lang="en-US" b="1" dirty="0" smtClean="0">
                  <a:solidFill>
                    <a:schemeClr val="bg1"/>
                  </a:solidFill>
                </a:rPr>
                <a:t>Michael</a:t>
              </a:r>
              <a:endParaRPr lang="en-US" b="1" dirty="0">
                <a:solidFill>
                  <a:schemeClr val="bg1"/>
                </a:solidFill>
              </a:endParaRPr>
            </a:p>
          </p:txBody>
        </p:sp>
      </p:grpSp>
      <p:grpSp>
        <p:nvGrpSpPr>
          <p:cNvPr id="542" name="Group 541"/>
          <p:cNvGrpSpPr/>
          <p:nvPr/>
        </p:nvGrpSpPr>
        <p:grpSpPr>
          <a:xfrm>
            <a:off x="533400" y="1630100"/>
            <a:ext cx="1295400" cy="998173"/>
            <a:chOff x="533400" y="1630100"/>
            <a:chExt cx="1295400" cy="998173"/>
          </a:xfrm>
        </p:grpSpPr>
        <p:grpSp>
          <p:nvGrpSpPr>
            <p:cNvPr id="90" name="Group 89"/>
            <p:cNvGrpSpPr/>
            <p:nvPr/>
          </p:nvGrpSpPr>
          <p:grpSpPr>
            <a:xfrm>
              <a:off x="1022499" y="1630100"/>
              <a:ext cx="366863" cy="998173"/>
              <a:chOff x="3221667" y="1153633"/>
              <a:chExt cx="446567" cy="1153632"/>
            </a:xfrm>
          </p:grpSpPr>
          <p:sp>
            <p:nvSpPr>
              <p:cNvPr id="91" name="Flowchart: Delay 9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533400" y="1980236"/>
              <a:ext cx="1295400" cy="369332"/>
            </a:xfrm>
            <a:prstGeom prst="rect">
              <a:avLst/>
            </a:prstGeom>
            <a:noFill/>
          </p:spPr>
          <p:txBody>
            <a:bodyPr wrap="square" rtlCol="0">
              <a:spAutoFit/>
            </a:bodyPr>
            <a:lstStyle/>
            <a:p>
              <a:pPr algn="ctr"/>
              <a:r>
                <a:rPr lang="en-US" b="1" dirty="0" smtClean="0">
                  <a:solidFill>
                    <a:schemeClr val="bg1"/>
                  </a:solidFill>
                </a:rPr>
                <a:t>Shephatiah</a:t>
              </a:r>
              <a:endParaRPr lang="en-US" b="1" dirty="0">
                <a:solidFill>
                  <a:schemeClr val="bg1"/>
                </a:solidFill>
              </a:endParaRPr>
            </a:p>
          </p:txBody>
        </p:sp>
      </p:grpSp>
      <p:grpSp>
        <p:nvGrpSpPr>
          <p:cNvPr id="548" name="Group 547"/>
          <p:cNvGrpSpPr/>
          <p:nvPr/>
        </p:nvGrpSpPr>
        <p:grpSpPr>
          <a:xfrm>
            <a:off x="6450421" y="1640733"/>
            <a:ext cx="1017179" cy="998173"/>
            <a:chOff x="6450421" y="1640733"/>
            <a:chExt cx="1017179" cy="998173"/>
          </a:xfrm>
        </p:grpSpPr>
        <p:grpSp>
          <p:nvGrpSpPr>
            <p:cNvPr id="85" name="Group 84"/>
            <p:cNvGrpSpPr/>
            <p:nvPr/>
          </p:nvGrpSpPr>
          <p:grpSpPr>
            <a:xfrm>
              <a:off x="6781800" y="1640733"/>
              <a:ext cx="366863" cy="998173"/>
              <a:chOff x="3221667" y="1153633"/>
              <a:chExt cx="446567" cy="1153632"/>
            </a:xfrm>
          </p:grpSpPr>
          <p:sp>
            <p:nvSpPr>
              <p:cNvPr id="86" name="Flowchart: Delay 8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6450421" y="1995151"/>
              <a:ext cx="1017179" cy="369332"/>
            </a:xfrm>
            <a:prstGeom prst="rect">
              <a:avLst/>
            </a:prstGeom>
            <a:noFill/>
          </p:spPr>
          <p:txBody>
            <a:bodyPr wrap="square" rtlCol="0">
              <a:spAutoFit/>
            </a:bodyPr>
            <a:lstStyle/>
            <a:p>
              <a:pPr algn="ctr"/>
              <a:r>
                <a:rPr lang="en-US" b="1" dirty="0" smtClean="0">
                  <a:solidFill>
                    <a:schemeClr val="bg1"/>
                  </a:solidFill>
                </a:rPr>
                <a:t>Jehoram</a:t>
              </a:r>
              <a:endParaRPr lang="en-US" b="1" dirty="0">
                <a:solidFill>
                  <a:schemeClr val="bg1"/>
                </a:solidFill>
              </a:endParaRPr>
            </a:p>
          </p:txBody>
        </p:sp>
      </p:grpSp>
      <p:grpSp>
        <p:nvGrpSpPr>
          <p:cNvPr id="95" name="Group 94"/>
          <p:cNvGrpSpPr/>
          <p:nvPr/>
        </p:nvGrpSpPr>
        <p:grpSpPr>
          <a:xfrm>
            <a:off x="4047927" y="3024027"/>
            <a:ext cx="366863" cy="998173"/>
            <a:chOff x="3221667" y="1153633"/>
            <a:chExt cx="446567" cy="1153632"/>
          </a:xfrm>
        </p:grpSpPr>
        <p:sp>
          <p:nvSpPr>
            <p:cNvPr id="96" name="Flowchart: Delay 9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4601129" y="3023085"/>
            <a:ext cx="366863" cy="998173"/>
            <a:chOff x="3221667" y="1153633"/>
            <a:chExt cx="446567" cy="1153632"/>
          </a:xfrm>
        </p:grpSpPr>
        <p:sp>
          <p:nvSpPr>
            <p:cNvPr id="101" name="Flowchart: Delay 10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5137278" y="3023085"/>
            <a:ext cx="366863" cy="998173"/>
            <a:chOff x="3221667" y="1153633"/>
            <a:chExt cx="446567" cy="1153632"/>
          </a:xfrm>
        </p:grpSpPr>
        <p:sp>
          <p:nvSpPr>
            <p:cNvPr id="106" name="Flowchart: Delay 10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568"/>
          <p:cNvGrpSpPr/>
          <p:nvPr/>
        </p:nvGrpSpPr>
        <p:grpSpPr>
          <a:xfrm>
            <a:off x="6938614" y="3034659"/>
            <a:ext cx="1017179" cy="998173"/>
            <a:chOff x="6938614" y="3034659"/>
            <a:chExt cx="1017179" cy="998173"/>
          </a:xfrm>
        </p:grpSpPr>
        <p:grpSp>
          <p:nvGrpSpPr>
            <p:cNvPr id="120" name="Group 119"/>
            <p:cNvGrpSpPr/>
            <p:nvPr/>
          </p:nvGrpSpPr>
          <p:grpSpPr>
            <a:xfrm>
              <a:off x="7285937" y="3034659"/>
              <a:ext cx="366863" cy="998173"/>
              <a:chOff x="3221667" y="1153633"/>
              <a:chExt cx="446567" cy="1153632"/>
            </a:xfrm>
          </p:grpSpPr>
          <p:sp>
            <p:nvSpPr>
              <p:cNvPr id="121" name="Flowchart: Delay 12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TextBox 129"/>
            <p:cNvSpPr txBox="1"/>
            <p:nvPr/>
          </p:nvSpPr>
          <p:spPr>
            <a:xfrm>
              <a:off x="6938614" y="3384417"/>
              <a:ext cx="1017179" cy="369332"/>
            </a:xfrm>
            <a:prstGeom prst="rect">
              <a:avLst/>
            </a:prstGeom>
            <a:noFill/>
          </p:spPr>
          <p:txBody>
            <a:bodyPr wrap="square" rtlCol="0">
              <a:spAutoFit/>
            </a:bodyPr>
            <a:lstStyle/>
            <a:p>
              <a:pPr algn="ctr"/>
              <a:r>
                <a:rPr lang="en-US" b="1" dirty="0" smtClean="0">
                  <a:solidFill>
                    <a:schemeClr val="bg1"/>
                  </a:solidFill>
                </a:rPr>
                <a:t>Son #3</a:t>
              </a:r>
              <a:endParaRPr lang="en-US" b="1" dirty="0">
                <a:solidFill>
                  <a:schemeClr val="bg1"/>
                </a:solidFill>
              </a:endParaRPr>
            </a:p>
          </p:txBody>
        </p:sp>
      </p:grpSp>
      <p:grpSp>
        <p:nvGrpSpPr>
          <p:cNvPr id="570" name="Group 569"/>
          <p:cNvGrpSpPr/>
          <p:nvPr/>
        </p:nvGrpSpPr>
        <p:grpSpPr>
          <a:xfrm>
            <a:off x="6198671" y="3023085"/>
            <a:ext cx="1017179" cy="998173"/>
            <a:chOff x="6198671" y="3023085"/>
            <a:chExt cx="1017179" cy="998173"/>
          </a:xfrm>
        </p:grpSpPr>
        <p:grpSp>
          <p:nvGrpSpPr>
            <p:cNvPr id="115" name="Group 114"/>
            <p:cNvGrpSpPr/>
            <p:nvPr/>
          </p:nvGrpSpPr>
          <p:grpSpPr>
            <a:xfrm>
              <a:off x="6515917" y="3023085"/>
              <a:ext cx="366863" cy="998173"/>
              <a:chOff x="3221667" y="1153633"/>
              <a:chExt cx="446567" cy="1153632"/>
            </a:xfrm>
          </p:grpSpPr>
          <p:sp>
            <p:nvSpPr>
              <p:cNvPr id="116" name="Flowchart: Delay 11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p:cNvSpPr txBox="1"/>
            <p:nvPr/>
          </p:nvSpPr>
          <p:spPr>
            <a:xfrm>
              <a:off x="6198671" y="3388792"/>
              <a:ext cx="1017179" cy="369332"/>
            </a:xfrm>
            <a:prstGeom prst="rect">
              <a:avLst/>
            </a:prstGeom>
            <a:noFill/>
          </p:spPr>
          <p:txBody>
            <a:bodyPr wrap="square" rtlCol="0">
              <a:spAutoFit/>
            </a:bodyPr>
            <a:lstStyle/>
            <a:p>
              <a:pPr algn="ctr"/>
              <a:r>
                <a:rPr lang="en-US" b="1" dirty="0" smtClean="0">
                  <a:solidFill>
                    <a:schemeClr val="bg1"/>
                  </a:solidFill>
                </a:rPr>
                <a:t>Son #2</a:t>
              </a:r>
              <a:endParaRPr lang="en-US" b="1" dirty="0">
                <a:solidFill>
                  <a:schemeClr val="bg1"/>
                </a:solidFill>
              </a:endParaRPr>
            </a:p>
          </p:txBody>
        </p:sp>
      </p:grpSp>
      <p:grpSp>
        <p:nvGrpSpPr>
          <p:cNvPr id="571" name="Group 570"/>
          <p:cNvGrpSpPr/>
          <p:nvPr/>
        </p:nvGrpSpPr>
        <p:grpSpPr>
          <a:xfrm>
            <a:off x="5386179" y="3023085"/>
            <a:ext cx="1155446" cy="998173"/>
            <a:chOff x="5386179" y="3023085"/>
            <a:chExt cx="1155446" cy="998173"/>
          </a:xfrm>
        </p:grpSpPr>
        <p:grpSp>
          <p:nvGrpSpPr>
            <p:cNvPr id="110" name="Group 109"/>
            <p:cNvGrpSpPr/>
            <p:nvPr/>
          </p:nvGrpSpPr>
          <p:grpSpPr>
            <a:xfrm>
              <a:off x="5813293" y="3023085"/>
              <a:ext cx="366863" cy="998173"/>
              <a:chOff x="3221667" y="1153633"/>
              <a:chExt cx="446567" cy="1153632"/>
            </a:xfrm>
          </p:grpSpPr>
          <p:sp>
            <p:nvSpPr>
              <p:cNvPr id="111" name="Flowchart: Delay 11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459127" y="1962086"/>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TextBox 131"/>
            <p:cNvSpPr txBox="1"/>
            <p:nvPr/>
          </p:nvSpPr>
          <p:spPr>
            <a:xfrm>
              <a:off x="5386179" y="3388792"/>
              <a:ext cx="1155446" cy="369332"/>
            </a:xfrm>
            <a:prstGeom prst="rect">
              <a:avLst/>
            </a:prstGeom>
            <a:noFill/>
          </p:spPr>
          <p:txBody>
            <a:bodyPr wrap="square" rtlCol="0">
              <a:spAutoFit/>
            </a:bodyPr>
            <a:lstStyle/>
            <a:p>
              <a:pPr algn="ctr"/>
              <a:r>
                <a:rPr lang="en-US" b="1" dirty="0" smtClean="0">
                  <a:solidFill>
                    <a:schemeClr val="bg1"/>
                  </a:solidFill>
                </a:rPr>
                <a:t>Son #1</a:t>
              </a:r>
              <a:endParaRPr lang="en-US" b="1" dirty="0">
                <a:solidFill>
                  <a:schemeClr val="bg1"/>
                </a:solidFill>
              </a:endParaRPr>
            </a:p>
          </p:txBody>
        </p:sp>
      </p:grpSp>
      <p:sp>
        <p:nvSpPr>
          <p:cNvPr id="133" name="TextBox 132"/>
          <p:cNvSpPr txBox="1"/>
          <p:nvPr/>
        </p:nvSpPr>
        <p:spPr>
          <a:xfrm>
            <a:off x="5054289" y="3377503"/>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nvGrpSpPr>
          <p:cNvPr id="568" name="Group 567"/>
          <p:cNvGrpSpPr/>
          <p:nvPr/>
        </p:nvGrpSpPr>
        <p:grpSpPr>
          <a:xfrm>
            <a:off x="7745821" y="3034660"/>
            <a:ext cx="1017179" cy="998173"/>
            <a:chOff x="7745821" y="3034660"/>
            <a:chExt cx="1017179" cy="998173"/>
          </a:xfrm>
        </p:grpSpPr>
        <p:grpSp>
          <p:nvGrpSpPr>
            <p:cNvPr id="125" name="Group 124"/>
            <p:cNvGrpSpPr/>
            <p:nvPr/>
          </p:nvGrpSpPr>
          <p:grpSpPr>
            <a:xfrm>
              <a:off x="8077200" y="3034660"/>
              <a:ext cx="366863" cy="998173"/>
              <a:chOff x="3221667" y="1153633"/>
              <a:chExt cx="446567" cy="1153632"/>
            </a:xfrm>
          </p:grpSpPr>
          <p:sp>
            <p:nvSpPr>
              <p:cNvPr id="126" name="Flowchart: Delay 12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TextBox 135"/>
            <p:cNvSpPr txBox="1"/>
            <p:nvPr/>
          </p:nvSpPr>
          <p:spPr>
            <a:xfrm>
              <a:off x="7745821" y="3389078"/>
              <a:ext cx="1017179" cy="369332"/>
            </a:xfrm>
            <a:prstGeom prst="rect">
              <a:avLst/>
            </a:prstGeom>
            <a:noFill/>
          </p:spPr>
          <p:txBody>
            <a:bodyPr wrap="square" rtlCol="0">
              <a:spAutoFit/>
            </a:bodyPr>
            <a:lstStyle/>
            <a:p>
              <a:pPr algn="ctr"/>
              <a:r>
                <a:rPr lang="en-US" b="1" dirty="0" smtClean="0">
                  <a:solidFill>
                    <a:schemeClr val="bg1"/>
                  </a:solidFill>
                </a:rPr>
                <a:t>Ahaziah</a:t>
              </a:r>
              <a:endParaRPr lang="en-US" b="1" dirty="0">
                <a:solidFill>
                  <a:schemeClr val="bg1"/>
                </a:solidFill>
              </a:endParaRPr>
            </a:p>
          </p:txBody>
        </p:sp>
      </p:grpSp>
      <p:grpSp>
        <p:nvGrpSpPr>
          <p:cNvPr id="139" name="Group 138"/>
          <p:cNvGrpSpPr/>
          <p:nvPr/>
        </p:nvGrpSpPr>
        <p:grpSpPr>
          <a:xfrm>
            <a:off x="2937942" y="3035602"/>
            <a:ext cx="366863" cy="998173"/>
            <a:chOff x="3221667" y="1153633"/>
            <a:chExt cx="446567" cy="1153632"/>
          </a:xfrm>
        </p:grpSpPr>
        <p:sp>
          <p:nvSpPr>
            <p:cNvPr id="140" name="Flowchart: Delay 139"/>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3494452" y="3034660"/>
            <a:ext cx="366863" cy="998173"/>
            <a:chOff x="3221667" y="1153633"/>
            <a:chExt cx="446567" cy="1153632"/>
          </a:xfrm>
        </p:grpSpPr>
        <p:sp>
          <p:nvSpPr>
            <p:cNvPr id="145" name="Flowchart: Delay 144"/>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1832207" y="3035602"/>
            <a:ext cx="366863" cy="998173"/>
            <a:chOff x="3221667" y="1153633"/>
            <a:chExt cx="446567" cy="1153632"/>
          </a:xfrm>
        </p:grpSpPr>
        <p:sp>
          <p:nvSpPr>
            <p:cNvPr id="152" name="Flowchart: Delay 151"/>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2400006" y="3034660"/>
            <a:ext cx="366863" cy="998173"/>
            <a:chOff x="3221667" y="1153633"/>
            <a:chExt cx="446567" cy="1153632"/>
          </a:xfrm>
        </p:grpSpPr>
        <p:sp>
          <p:nvSpPr>
            <p:cNvPr id="157" name="Flowchart: Delay 156"/>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4894602" y="4397392"/>
            <a:ext cx="366863" cy="998173"/>
            <a:chOff x="3221667" y="1153633"/>
            <a:chExt cx="446567" cy="1153632"/>
          </a:xfrm>
        </p:grpSpPr>
        <p:sp>
          <p:nvSpPr>
            <p:cNvPr id="164" name="Flowchart: Delay 163"/>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5402648" y="4396450"/>
            <a:ext cx="366863" cy="998173"/>
            <a:chOff x="3221667" y="1153633"/>
            <a:chExt cx="446567" cy="1153632"/>
          </a:xfrm>
        </p:grpSpPr>
        <p:sp>
          <p:nvSpPr>
            <p:cNvPr id="169" name="Flowchart: Delay 168"/>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581"/>
          <p:cNvGrpSpPr/>
          <p:nvPr/>
        </p:nvGrpSpPr>
        <p:grpSpPr>
          <a:xfrm>
            <a:off x="7881289" y="4411085"/>
            <a:ext cx="754711" cy="998173"/>
            <a:chOff x="7881289" y="4411085"/>
            <a:chExt cx="754711" cy="998173"/>
          </a:xfrm>
        </p:grpSpPr>
        <p:grpSp>
          <p:nvGrpSpPr>
            <p:cNvPr id="193" name="Group 192"/>
            <p:cNvGrpSpPr/>
            <p:nvPr/>
          </p:nvGrpSpPr>
          <p:grpSpPr>
            <a:xfrm>
              <a:off x="8077200" y="4411085"/>
              <a:ext cx="366863" cy="998173"/>
              <a:chOff x="3221667" y="1153633"/>
              <a:chExt cx="446567" cy="1153632"/>
            </a:xfrm>
          </p:grpSpPr>
          <p:sp>
            <p:nvSpPr>
              <p:cNvPr id="194" name="Flowchart: Delay 193"/>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TextBox 203"/>
            <p:cNvSpPr txBox="1"/>
            <p:nvPr/>
          </p:nvSpPr>
          <p:spPr>
            <a:xfrm>
              <a:off x="7881289" y="4765503"/>
              <a:ext cx="754711" cy="369332"/>
            </a:xfrm>
            <a:prstGeom prst="rect">
              <a:avLst/>
            </a:prstGeom>
            <a:noFill/>
          </p:spPr>
          <p:txBody>
            <a:bodyPr wrap="square" rtlCol="0">
              <a:spAutoFit/>
            </a:bodyPr>
            <a:lstStyle/>
            <a:p>
              <a:pPr algn="ctr"/>
              <a:r>
                <a:rPr lang="en-US" b="1" dirty="0" smtClean="0">
                  <a:solidFill>
                    <a:schemeClr val="bg1"/>
                  </a:solidFill>
                </a:rPr>
                <a:t>Joash</a:t>
              </a:r>
              <a:endParaRPr lang="en-US" b="1" dirty="0">
                <a:solidFill>
                  <a:schemeClr val="bg1"/>
                </a:solidFill>
              </a:endParaRPr>
            </a:p>
          </p:txBody>
        </p:sp>
      </p:grpSp>
      <p:grpSp>
        <p:nvGrpSpPr>
          <p:cNvPr id="205" name="Group 204"/>
          <p:cNvGrpSpPr/>
          <p:nvPr/>
        </p:nvGrpSpPr>
        <p:grpSpPr>
          <a:xfrm>
            <a:off x="3897507" y="4408967"/>
            <a:ext cx="366863" cy="998173"/>
            <a:chOff x="3221667" y="1153633"/>
            <a:chExt cx="446567" cy="1153632"/>
          </a:xfrm>
        </p:grpSpPr>
        <p:sp>
          <p:nvSpPr>
            <p:cNvPr id="206" name="Flowchart: Delay 20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4408861" y="4408025"/>
            <a:ext cx="366863" cy="998173"/>
            <a:chOff x="3221667" y="1153633"/>
            <a:chExt cx="446567" cy="1153632"/>
          </a:xfrm>
        </p:grpSpPr>
        <p:sp>
          <p:nvSpPr>
            <p:cNvPr id="211" name="Flowchart: Delay 21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2904662" y="4408967"/>
            <a:ext cx="366863" cy="998173"/>
            <a:chOff x="3221667" y="1153633"/>
            <a:chExt cx="446567" cy="1153632"/>
          </a:xfrm>
        </p:grpSpPr>
        <p:sp>
          <p:nvSpPr>
            <p:cNvPr id="218" name="Flowchart: Delay 21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3393438" y="4408025"/>
            <a:ext cx="366863" cy="998173"/>
            <a:chOff x="3221667" y="1153633"/>
            <a:chExt cx="446567" cy="1153632"/>
          </a:xfrm>
        </p:grpSpPr>
        <p:sp>
          <p:nvSpPr>
            <p:cNvPr id="223" name="Flowchart: Delay 222"/>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8" name="Straight Connector 277"/>
          <p:cNvCxnSpPr/>
          <p:nvPr/>
        </p:nvCxnSpPr>
        <p:spPr>
          <a:xfrm rot="5400000" flipH="1">
            <a:off x="4411292" y="-1956651"/>
            <a:ext cx="5920" cy="63576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5400000">
            <a:off x="1055298" y="1388854"/>
            <a:ext cx="359434" cy="2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6771738" y="1403231"/>
            <a:ext cx="359434" cy="2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a:off x="5794078" y="1408983"/>
            <a:ext cx="359434" cy="2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a:off x="4937188" y="1406108"/>
            <a:ext cx="359434" cy="2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5400000">
            <a:off x="4071671" y="1411860"/>
            <a:ext cx="359434" cy="2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a:off x="2999120" y="1400359"/>
            <a:ext cx="359434" cy="2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5400000">
            <a:off x="2047339" y="1406111"/>
            <a:ext cx="359434" cy="2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228936" y="2036549"/>
            <a:ext cx="5434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5981310" y="2738487"/>
            <a:ext cx="22812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5884680" y="2844538"/>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6583835" y="2860249"/>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7353691" y="2847680"/>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8" name="TextBox 307"/>
          <p:cNvSpPr txBox="1"/>
          <p:nvPr/>
        </p:nvSpPr>
        <p:spPr>
          <a:xfrm>
            <a:off x="4495492" y="3383148"/>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11" name="TextBox 310"/>
          <p:cNvSpPr txBox="1"/>
          <p:nvPr/>
        </p:nvSpPr>
        <p:spPr>
          <a:xfrm>
            <a:off x="1746657" y="3388793"/>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12" name="TextBox 311"/>
          <p:cNvSpPr txBox="1"/>
          <p:nvPr/>
        </p:nvSpPr>
        <p:spPr>
          <a:xfrm>
            <a:off x="2316745" y="3383148"/>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13" name="TextBox 312"/>
          <p:cNvSpPr txBox="1"/>
          <p:nvPr/>
        </p:nvSpPr>
        <p:spPr>
          <a:xfrm>
            <a:off x="2852965" y="3388792"/>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14" name="TextBox 313"/>
          <p:cNvSpPr txBox="1"/>
          <p:nvPr/>
        </p:nvSpPr>
        <p:spPr>
          <a:xfrm>
            <a:off x="3423053" y="337185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15" name="TextBox 314"/>
          <p:cNvSpPr txBox="1"/>
          <p:nvPr/>
        </p:nvSpPr>
        <p:spPr>
          <a:xfrm>
            <a:off x="3970563" y="3377503"/>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nvGrpSpPr>
          <p:cNvPr id="581" name="Group 580"/>
          <p:cNvGrpSpPr/>
          <p:nvPr/>
        </p:nvGrpSpPr>
        <p:grpSpPr>
          <a:xfrm>
            <a:off x="7362888" y="4411084"/>
            <a:ext cx="536535" cy="998173"/>
            <a:chOff x="7362888" y="4411084"/>
            <a:chExt cx="536535" cy="998173"/>
          </a:xfrm>
        </p:grpSpPr>
        <p:grpSp>
          <p:nvGrpSpPr>
            <p:cNvPr id="188" name="Group 187"/>
            <p:cNvGrpSpPr/>
            <p:nvPr/>
          </p:nvGrpSpPr>
          <p:grpSpPr>
            <a:xfrm>
              <a:off x="7466561" y="4411084"/>
              <a:ext cx="366863" cy="998173"/>
              <a:chOff x="3221667" y="1153633"/>
              <a:chExt cx="446567" cy="1153632"/>
            </a:xfrm>
          </p:grpSpPr>
          <p:sp>
            <p:nvSpPr>
              <p:cNvPr id="189" name="Flowchart: Delay 188"/>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TextBox 315"/>
            <p:cNvSpPr txBox="1"/>
            <p:nvPr/>
          </p:nvSpPr>
          <p:spPr>
            <a:xfrm>
              <a:off x="7362888" y="4760404"/>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80" name="Group 579"/>
          <p:cNvGrpSpPr/>
          <p:nvPr/>
        </p:nvGrpSpPr>
        <p:grpSpPr>
          <a:xfrm>
            <a:off x="6860536" y="4399510"/>
            <a:ext cx="536535" cy="998173"/>
            <a:chOff x="6860536" y="4399510"/>
            <a:chExt cx="536535" cy="998173"/>
          </a:xfrm>
        </p:grpSpPr>
        <p:grpSp>
          <p:nvGrpSpPr>
            <p:cNvPr id="183" name="Group 182"/>
            <p:cNvGrpSpPr/>
            <p:nvPr/>
          </p:nvGrpSpPr>
          <p:grpSpPr>
            <a:xfrm>
              <a:off x="6944899" y="4399510"/>
              <a:ext cx="366863" cy="998173"/>
              <a:chOff x="3221667" y="1153633"/>
              <a:chExt cx="446567" cy="1153632"/>
            </a:xfrm>
          </p:grpSpPr>
          <p:sp>
            <p:nvSpPr>
              <p:cNvPr id="184" name="Flowchart: Delay 183"/>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 name="TextBox 316"/>
            <p:cNvSpPr txBox="1"/>
            <p:nvPr/>
          </p:nvSpPr>
          <p:spPr>
            <a:xfrm>
              <a:off x="6860536" y="476604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sp>
        <p:nvSpPr>
          <p:cNvPr id="318" name="TextBox 317"/>
          <p:cNvSpPr txBox="1"/>
          <p:nvPr/>
        </p:nvSpPr>
        <p:spPr>
          <a:xfrm>
            <a:off x="4337481" y="4760405"/>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19" name="TextBox 318"/>
          <p:cNvSpPr txBox="1"/>
          <p:nvPr/>
        </p:nvSpPr>
        <p:spPr>
          <a:xfrm>
            <a:off x="4794679" y="476604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20" name="TextBox 319"/>
          <p:cNvSpPr txBox="1"/>
          <p:nvPr/>
        </p:nvSpPr>
        <p:spPr>
          <a:xfrm>
            <a:off x="5308321" y="4760404"/>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nvGrpSpPr>
          <p:cNvPr id="579" name="Group 578"/>
          <p:cNvGrpSpPr/>
          <p:nvPr/>
        </p:nvGrpSpPr>
        <p:grpSpPr>
          <a:xfrm>
            <a:off x="6358185" y="4396450"/>
            <a:ext cx="536535" cy="1001234"/>
            <a:chOff x="6358185" y="4396450"/>
            <a:chExt cx="536535" cy="1001234"/>
          </a:xfrm>
        </p:grpSpPr>
        <p:grpSp>
          <p:nvGrpSpPr>
            <p:cNvPr id="178" name="Group 177"/>
            <p:cNvGrpSpPr/>
            <p:nvPr/>
          </p:nvGrpSpPr>
          <p:grpSpPr>
            <a:xfrm>
              <a:off x="6434188" y="4396450"/>
              <a:ext cx="366863" cy="1001234"/>
              <a:chOff x="3221667" y="1153633"/>
              <a:chExt cx="446567" cy="1157170"/>
            </a:xfrm>
          </p:grpSpPr>
          <p:sp>
            <p:nvSpPr>
              <p:cNvPr id="179" name="Flowchart: Delay 178"/>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3459127" y="1970561"/>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TextBox 320"/>
            <p:cNvSpPr txBox="1"/>
            <p:nvPr/>
          </p:nvSpPr>
          <p:spPr>
            <a:xfrm>
              <a:off x="6358185" y="4760404"/>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78" name="Group 577"/>
          <p:cNvGrpSpPr/>
          <p:nvPr/>
        </p:nvGrpSpPr>
        <p:grpSpPr>
          <a:xfrm>
            <a:off x="5844541" y="4396450"/>
            <a:ext cx="536535" cy="998173"/>
            <a:chOff x="5844541" y="4396450"/>
            <a:chExt cx="536535" cy="998173"/>
          </a:xfrm>
        </p:grpSpPr>
        <p:grpSp>
          <p:nvGrpSpPr>
            <p:cNvPr id="173" name="Group 172"/>
            <p:cNvGrpSpPr/>
            <p:nvPr/>
          </p:nvGrpSpPr>
          <p:grpSpPr>
            <a:xfrm>
              <a:off x="5916219" y="4396450"/>
              <a:ext cx="366863" cy="998173"/>
              <a:chOff x="3221667" y="1153633"/>
              <a:chExt cx="446567" cy="1153632"/>
            </a:xfrm>
          </p:grpSpPr>
          <p:sp>
            <p:nvSpPr>
              <p:cNvPr id="174" name="Flowchart: Delay 173"/>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TextBox 321"/>
            <p:cNvSpPr txBox="1"/>
            <p:nvPr/>
          </p:nvSpPr>
          <p:spPr>
            <a:xfrm>
              <a:off x="5844541" y="476604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sp>
        <p:nvSpPr>
          <p:cNvPr id="324" name="TextBox 323"/>
          <p:cNvSpPr txBox="1"/>
          <p:nvPr/>
        </p:nvSpPr>
        <p:spPr>
          <a:xfrm>
            <a:off x="2802199" y="4760405"/>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25" name="TextBox 324"/>
          <p:cNvSpPr txBox="1"/>
          <p:nvPr/>
        </p:nvSpPr>
        <p:spPr>
          <a:xfrm>
            <a:off x="3812550" y="476604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26" name="TextBox 325"/>
          <p:cNvSpPr txBox="1"/>
          <p:nvPr/>
        </p:nvSpPr>
        <p:spPr>
          <a:xfrm>
            <a:off x="3315841" y="4754761"/>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nvGrpSpPr>
          <p:cNvPr id="327" name="Group 326"/>
          <p:cNvGrpSpPr/>
          <p:nvPr/>
        </p:nvGrpSpPr>
        <p:grpSpPr>
          <a:xfrm>
            <a:off x="2394087" y="4391746"/>
            <a:ext cx="366863" cy="998173"/>
            <a:chOff x="3221667" y="1153633"/>
            <a:chExt cx="446567" cy="1153632"/>
          </a:xfrm>
        </p:grpSpPr>
        <p:sp>
          <p:nvSpPr>
            <p:cNvPr id="328" name="Flowchart: Delay 32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p:cNvGrpSpPr/>
          <p:nvPr/>
        </p:nvGrpSpPr>
        <p:grpSpPr>
          <a:xfrm>
            <a:off x="1396992" y="4403321"/>
            <a:ext cx="366863" cy="998173"/>
            <a:chOff x="3221667" y="1153633"/>
            <a:chExt cx="446567" cy="1153632"/>
          </a:xfrm>
        </p:grpSpPr>
        <p:sp>
          <p:nvSpPr>
            <p:cNvPr id="333" name="Flowchart: Delay 332"/>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1908346" y="4402379"/>
            <a:ext cx="366863" cy="998173"/>
            <a:chOff x="3221667" y="1153633"/>
            <a:chExt cx="446567" cy="1153632"/>
          </a:xfrm>
        </p:grpSpPr>
        <p:sp>
          <p:nvSpPr>
            <p:cNvPr id="338" name="Flowchart: Delay 33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p:cNvGrpSpPr/>
          <p:nvPr/>
        </p:nvGrpSpPr>
        <p:grpSpPr>
          <a:xfrm>
            <a:off x="404147" y="4403321"/>
            <a:ext cx="366863" cy="998173"/>
            <a:chOff x="3221667" y="1153633"/>
            <a:chExt cx="446567" cy="1153632"/>
          </a:xfrm>
        </p:grpSpPr>
        <p:sp>
          <p:nvSpPr>
            <p:cNvPr id="343" name="Flowchart: Delay 342"/>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892923" y="4402379"/>
            <a:ext cx="366863" cy="998173"/>
            <a:chOff x="3221667" y="1153633"/>
            <a:chExt cx="446567" cy="1153632"/>
          </a:xfrm>
        </p:grpSpPr>
        <p:sp>
          <p:nvSpPr>
            <p:cNvPr id="348" name="Flowchart: Delay 34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TextBox 351"/>
          <p:cNvSpPr txBox="1"/>
          <p:nvPr/>
        </p:nvSpPr>
        <p:spPr>
          <a:xfrm>
            <a:off x="1836966" y="475475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53" name="TextBox 352"/>
          <p:cNvSpPr txBox="1"/>
          <p:nvPr/>
        </p:nvSpPr>
        <p:spPr>
          <a:xfrm>
            <a:off x="2294164" y="4760403"/>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54" name="TextBox 353"/>
          <p:cNvSpPr txBox="1"/>
          <p:nvPr/>
        </p:nvSpPr>
        <p:spPr>
          <a:xfrm>
            <a:off x="301684" y="475475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55" name="TextBox 354"/>
          <p:cNvSpPr txBox="1"/>
          <p:nvPr/>
        </p:nvSpPr>
        <p:spPr>
          <a:xfrm>
            <a:off x="1312035" y="4760403"/>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56" name="TextBox 355"/>
          <p:cNvSpPr txBox="1"/>
          <p:nvPr/>
        </p:nvSpPr>
        <p:spPr>
          <a:xfrm>
            <a:off x="815326" y="4749115"/>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nvGrpSpPr>
          <p:cNvPr id="357" name="Group 356"/>
          <p:cNvGrpSpPr/>
          <p:nvPr/>
        </p:nvGrpSpPr>
        <p:grpSpPr>
          <a:xfrm>
            <a:off x="1340547" y="3029956"/>
            <a:ext cx="366863" cy="998173"/>
            <a:chOff x="3221667" y="1153633"/>
            <a:chExt cx="446567" cy="1153632"/>
          </a:xfrm>
        </p:grpSpPr>
        <p:sp>
          <p:nvSpPr>
            <p:cNvPr id="358" name="Flowchart: Delay 35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a:off x="234812" y="3029956"/>
            <a:ext cx="366863" cy="998173"/>
            <a:chOff x="3221667" y="1153633"/>
            <a:chExt cx="446567" cy="1153632"/>
          </a:xfrm>
        </p:grpSpPr>
        <p:sp>
          <p:nvSpPr>
            <p:cNvPr id="363" name="Flowchart: Delay 362"/>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p:cNvGrpSpPr/>
          <p:nvPr/>
        </p:nvGrpSpPr>
        <p:grpSpPr>
          <a:xfrm>
            <a:off x="802611" y="3029014"/>
            <a:ext cx="366863" cy="998173"/>
            <a:chOff x="3221667" y="1153633"/>
            <a:chExt cx="446567" cy="1153632"/>
          </a:xfrm>
        </p:grpSpPr>
        <p:sp>
          <p:nvSpPr>
            <p:cNvPr id="368" name="Flowchart: Delay 36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TextBox 371"/>
          <p:cNvSpPr txBox="1"/>
          <p:nvPr/>
        </p:nvSpPr>
        <p:spPr>
          <a:xfrm>
            <a:off x="149262" y="3383147"/>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73" name="TextBox 372"/>
          <p:cNvSpPr txBox="1"/>
          <p:nvPr/>
        </p:nvSpPr>
        <p:spPr>
          <a:xfrm>
            <a:off x="719350" y="3377502"/>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sp>
        <p:nvSpPr>
          <p:cNvPr id="374" name="TextBox 373"/>
          <p:cNvSpPr txBox="1"/>
          <p:nvPr/>
        </p:nvSpPr>
        <p:spPr>
          <a:xfrm>
            <a:off x="1255570" y="3383146"/>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nvGrpSpPr>
          <p:cNvPr id="591" name="Group 590"/>
          <p:cNvGrpSpPr/>
          <p:nvPr/>
        </p:nvGrpSpPr>
        <p:grpSpPr>
          <a:xfrm>
            <a:off x="4286681" y="5694655"/>
            <a:ext cx="536535" cy="998173"/>
            <a:chOff x="4286681" y="5694655"/>
            <a:chExt cx="536535" cy="998173"/>
          </a:xfrm>
        </p:grpSpPr>
        <p:grpSp>
          <p:nvGrpSpPr>
            <p:cNvPr id="395" name="Group 394"/>
            <p:cNvGrpSpPr/>
            <p:nvPr/>
          </p:nvGrpSpPr>
          <p:grpSpPr>
            <a:xfrm>
              <a:off x="4358061" y="5694655"/>
              <a:ext cx="366863" cy="998173"/>
              <a:chOff x="3221667" y="1153633"/>
              <a:chExt cx="446567" cy="1153632"/>
            </a:xfrm>
          </p:grpSpPr>
          <p:sp>
            <p:nvSpPr>
              <p:cNvPr id="396" name="Flowchart: Delay 39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 name="TextBox 409"/>
            <p:cNvSpPr txBox="1"/>
            <p:nvPr/>
          </p:nvSpPr>
          <p:spPr>
            <a:xfrm>
              <a:off x="4286681" y="6047035"/>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92" name="Group 591"/>
          <p:cNvGrpSpPr/>
          <p:nvPr/>
        </p:nvGrpSpPr>
        <p:grpSpPr>
          <a:xfrm>
            <a:off x="4743879" y="5684022"/>
            <a:ext cx="536535" cy="998173"/>
            <a:chOff x="4743879" y="5684022"/>
            <a:chExt cx="536535" cy="998173"/>
          </a:xfrm>
        </p:grpSpPr>
        <p:grpSp>
          <p:nvGrpSpPr>
            <p:cNvPr id="375" name="Group 374"/>
            <p:cNvGrpSpPr/>
            <p:nvPr/>
          </p:nvGrpSpPr>
          <p:grpSpPr>
            <a:xfrm>
              <a:off x="4843802" y="5684022"/>
              <a:ext cx="366863" cy="998173"/>
              <a:chOff x="3221667" y="1153633"/>
              <a:chExt cx="446567" cy="1153632"/>
            </a:xfrm>
          </p:grpSpPr>
          <p:sp>
            <p:nvSpPr>
              <p:cNvPr id="376" name="Flowchart: Delay 37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 name="TextBox 410"/>
            <p:cNvSpPr txBox="1"/>
            <p:nvPr/>
          </p:nvSpPr>
          <p:spPr>
            <a:xfrm>
              <a:off x="4743879" y="605267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93" name="Group 592"/>
          <p:cNvGrpSpPr/>
          <p:nvPr/>
        </p:nvGrpSpPr>
        <p:grpSpPr>
          <a:xfrm>
            <a:off x="5257521" y="5683080"/>
            <a:ext cx="536535" cy="998173"/>
            <a:chOff x="5257521" y="5683080"/>
            <a:chExt cx="536535" cy="998173"/>
          </a:xfrm>
        </p:grpSpPr>
        <p:grpSp>
          <p:nvGrpSpPr>
            <p:cNvPr id="380" name="Group 379"/>
            <p:cNvGrpSpPr/>
            <p:nvPr/>
          </p:nvGrpSpPr>
          <p:grpSpPr>
            <a:xfrm>
              <a:off x="5351848" y="5683080"/>
              <a:ext cx="366863" cy="998173"/>
              <a:chOff x="3221667" y="1153633"/>
              <a:chExt cx="446567" cy="1153632"/>
            </a:xfrm>
          </p:grpSpPr>
          <p:sp>
            <p:nvSpPr>
              <p:cNvPr id="381" name="Flowchart: Delay 38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 name="TextBox 411"/>
            <p:cNvSpPr txBox="1"/>
            <p:nvPr/>
          </p:nvSpPr>
          <p:spPr>
            <a:xfrm>
              <a:off x="5257521" y="6047034"/>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94" name="Group 593"/>
          <p:cNvGrpSpPr/>
          <p:nvPr/>
        </p:nvGrpSpPr>
        <p:grpSpPr>
          <a:xfrm>
            <a:off x="5793741" y="5683080"/>
            <a:ext cx="536535" cy="998173"/>
            <a:chOff x="5793741" y="5683080"/>
            <a:chExt cx="536535" cy="998173"/>
          </a:xfrm>
        </p:grpSpPr>
        <p:grpSp>
          <p:nvGrpSpPr>
            <p:cNvPr id="385" name="Group 384"/>
            <p:cNvGrpSpPr/>
            <p:nvPr/>
          </p:nvGrpSpPr>
          <p:grpSpPr>
            <a:xfrm>
              <a:off x="5865419" y="5683080"/>
              <a:ext cx="366863" cy="998173"/>
              <a:chOff x="3221667" y="1153633"/>
              <a:chExt cx="446567" cy="1153632"/>
            </a:xfrm>
          </p:grpSpPr>
          <p:sp>
            <p:nvSpPr>
              <p:cNvPr id="386" name="Flowchart: Delay 38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TextBox 412"/>
            <p:cNvSpPr txBox="1"/>
            <p:nvPr/>
          </p:nvSpPr>
          <p:spPr>
            <a:xfrm>
              <a:off x="5793741" y="605267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88" name="Group 587"/>
          <p:cNvGrpSpPr/>
          <p:nvPr/>
        </p:nvGrpSpPr>
        <p:grpSpPr>
          <a:xfrm>
            <a:off x="2771947" y="5695597"/>
            <a:ext cx="536535" cy="998173"/>
            <a:chOff x="2771947" y="5695597"/>
            <a:chExt cx="536535" cy="998173"/>
          </a:xfrm>
        </p:grpSpPr>
        <p:grpSp>
          <p:nvGrpSpPr>
            <p:cNvPr id="400" name="Group 399"/>
            <p:cNvGrpSpPr/>
            <p:nvPr/>
          </p:nvGrpSpPr>
          <p:grpSpPr>
            <a:xfrm>
              <a:off x="2853862" y="5695597"/>
              <a:ext cx="366863" cy="998173"/>
              <a:chOff x="3221667" y="1153633"/>
              <a:chExt cx="446567" cy="1153632"/>
            </a:xfrm>
          </p:grpSpPr>
          <p:sp>
            <p:nvSpPr>
              <p:cNvPr id="401" name="Flowchart: Delay 40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4" name="TextBox 413"/>
            <p:cNvSpPr txBox="1"/>
            <p:nvPr/>
          </p:nvSpPr>
          <p:spPr>
            <a:xfrm>
              <a:off x="2771947" y="6047035"/>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90" name="Group 589"/>
          <p:cNvGrpSpPr/>
          <p:nvPr/>
        </p:nvGrpSpPr>
        <p:grpSpPr>
          <a:xfrm>
            <a:off x="3761750" y="5695597"/>
            <a:ext cx="536535" cy="998173"/>
            <a:chOff x="3761750" y="5695597"/>
            <a:chExt cx="536535" cy="998173"/>
          </a:xfrm>
        </p:grpSpPr>
        <p:grpSp>
          <p:nvGrpSpPr>
            <p:cNvPr id="390" name="Group 389"/>
            <p:cNvGrpSpPr/>
            <p:nvPr/>
          </p:nvGrpSpPr>
          <p:grpSpPr>
            <a:xfrm>
              <a:off x="3846707" y="5695597"/>
              <a:ext cx="366863" cy="998173"/>
              <a:chOff x="3221667" y="1153633"/>
              <a:chExt cx="446567" cy="1153632"/>
            </a:xfrm>
          </p:grpSpPr>
          <p:sp>
            <p:nvSpPr>
              <p:cNvPr id="391" name="Flowchart: Delay 39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5" name="TextBox 414"/>
            <p:cNvSpPr txBox="1"/>
            <p:nvPr/>
          </p:nvSpPr>
          <p:spPr>
            <a:xfrm>
              <a:off x="3761750" y="605267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89" name="Group 588"/>
          <p:cNvGrpSpPr/>
          <p:nvPr/>
        </p:nvGrpSpPr>
        <p:grpSpPr>
          <a:xfrm>
            <a:off x="3265041" y="5694655"/>
            <a:ext cx="536535" cy="998173"/>
            <a:chOff x="3265041" y="5694655"/>
            <a:chExt cx="536535" cy="998173"/>
          </a:xfrm>
        </p:grpSpPr>
        <p:grpSp>
          <p:nvGrpSpPr>
            <p:cNvPr id="405" name="Group 404"/>
            <p:cNvGrpSpPr/>
            <p:nvPr/>
          </p:nvGrpSpPr>
          <p:grpSpPr>
            <a:xfrm>
              <a:off x="3342638" y="5694655"/>
              <a:ext cx="366863" cy="998173"/>
              <a:chOff x="3221667" y="1153633"/>
              <a:chExt cx="446567" cy="1153632"/>
            </a:xfrm>
          </p:grpSpPr>
          <p:sp>
            <p:nvSpPr>
              <p:cNvPr id="406" name="Flowchart: Delay 40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6" name="TextBox 415"/>
            <p:cNvSpPr txBox="1"/>
            <p:nvPr/>
          </p:nvSpPr>
          <p:spPr>
            <a:xfrm>
              <a:off x="3265041" y="6041391"/>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86" name="Group 585"/>
          <p:cNvGrpSpPr/>
          <p:nvPr/>
        </p:nvGrpSpPr>
        <p:grpSpPr>
          <a:xfrm>
            <a:off x="1786166" y="5689009"/>
            <a:ext cx="536535" cy="998173"/>
            <a:chOff x="1786166" y="5689009"/>
            <a:chExt cx="536535" cy="998173"/>
          </a:xfrm>
        </p:grpSpPr>
        <p:grpSp>
          <p:nvGrpSpPr>
            <p:cNvPr id="427" name="Group 426"/>
            <p:cNvGrpSpPr/>
            <p:nvPr/>
          </p:nvGrpSpPr>
          <p:grpSpPr>
            <a:xfrm>
              <a:off x="1857546" y="5689009"/>
              <a:ext cx="366863" cy="998173"/>
              <a:chOff x="3221667" y="1153633"/>
              <a:chExt cx="446567" cy="1153632"/>
            </a:xfrm>
          </p:grpSpPr>
          <p:sp>
            <p:nvSpPr>
              <p:cNvPr id="428" name="Flowchart: Delay 42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2" name="TextBox 441"/>
            <p:cNvSpPr txBox="1"/>
            <p:nvPr/>
          </p:nvSpPr>
          <p:spPr>
            <a:xfrm>
              <a:off x="1786166" y="604138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87" name="Group 586"/>
          <p:cNvGrpSpPr/>
          <p:nvPr/>
        </p:nvGrpSpPr>
        <p:grpSpPr>
          <a:xfrm>
            <a:off x="2263912" y="5678376"/>
            <a:ext cx="536535" cy="998173"/>
            <a:chOff x="2263912" y="5678376"/>
            <a:chExt cx="536535" cy="998173"/>
          </a:xfrm>
        </p:grpSpPr>
        <p:grpSp>
          <p:nvGrpSpPr>
            <p:cNvPr id="417" name="Group 416"/>
            <p:cNvGrpSpPr/>
            <p:nvPr/>
          </p:nvGrpSpPr>
          <p:grpSpPr>
            <a:xfrm>
              <a:off x="2343287" y="5678376"/>
              <a:ext cx="366863" cy="998173"/>
              <a:chOff x="3221667" y="1153633"/>
              <a:chExt cx="446567" cy="1153632"/>
            </a:xfrm>
          </p:grpSpPr>
          <p:sp>
            <p:nvSpPr>
              <p:cNvPr id="418" name="Flowchart: Delay 41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3" name="TextBox 442"/>
            <p:cNvSpPr txBox="1"/>
            <p:nvPr/>
          </p:nvSpPr>
          <p:spPr>
            <a:xfrm>
              <a:off x="2263912" y="6047033"/>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83" name="Group 582"/>
          <p:cNvGrpSpPr/>
          <p:nvPr/>
        </p:nvGrpSpPr>
        <p:grpSpPr>
          <a:xfrm>
            <a:off x="250884" y="5689951"/>
            <a:ext cx="536535" cy="998173"/>
            <a:chOff x="250884" y="5689951"/>
            <a:chExt cx="536535" cy="998173"/>
          </a:xfrm>
        </p:grpSpPr>
        <p:grpSp>
          <p:nvGrpSpPr>
            <p:cNvPr id="432" name="Group 431"/>
            <p:cNvGrpSpPr/>
            <p:nvPr/>
          </p:nvGrpSpPr>
          <p:grpSpPr>
            <a:xfrm>
              <a:off x="353347" y="5689951"/>
              <a:ext cx="366863" cy="998173"/>
              <a:chOff x="3221667" y="1153633"/>
              <a:chExt cx="446567" cy="1153632"/>
            </a:xfrm>
          </p:grpSpPr>
          <p:sp>
            <p:nvSpPr>
              <p:cNvPr id="433" name="Flowchart: Delay 432"/>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434"/>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4" name="TextBox 443"/>
            <p:cNvSpPr txBox="1"/>
            <p:nvPr/>
          </p:nvSpPr>
          <p:spPr>
            <a:xfrm>
              <a:off x="250884" y="6041389"/>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85" name="Group 584"/>
          <p:cNvGrpSpPr/>
          <p:nvPr/>
        </p:nvGrpSpPr>
        <p:grpSpPr>
          <a:xfrm>
            <a:off x="1261235" y="5689951"/>
            <a:ext cx="536535" cy="998173"/>
            <a:chOff x="1261235" y="5689951"/>
            <a:chExt cx="536535" cy="998173"/>
          </a:xfrm>
        </p:grpSpPr>
        <p:grpSp>
          <p:nvGrpSpPr>
            <p:cNvPr id="422" name="Group 421"/>
            <p:cNvGrpSpPr/>
            <p:nvPr/>
          </p:nvGrpSpPr>
          <p:grpSpPr>
            <a:xfrm>
              <a:off x="1346192" y="5689951"/>
              <a:ext cx="366863" cy="998173"/>
              <a:chOff x="3221667" y="1153633"/>
              <a:chExt cx="446567" cy="1153632"/>
            </a:xfrm>
          </p:grpSpPr>
          <p:sp>
            <p:nvSpPr>
              <p:cNvPr id="423" name="Flowchart: Delay 422"/>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5" name="TextBox 444"/>
            <p:cNvSpPr txBox="1"/>
            <p:nvPr/>
          </p:nvSpPr>
          <p:spPr>
            <a:xfrm>
              <a:off x="1261235" y="6047033"/>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grpSp>
        <p:nvGrpSpPr>
          <p:cNvPr id="584" name="Group 583"/>
          <p:cNvGrpSpPr/>
          <p:nvPr/>
        </p:nvGrpSpPr>
        <p:grpSpPr>
          <a:xfrm>
            <a:off x="764526" y="5689009"/>
            <a:ext cx="536535" cy="998173"/>
            <a:chOff x="764526" y="5689009"/>
            <a:chExt cx="536535" cy="998173"/>
          </a:xfrm>
        </p:grpSpPr>
        <p:grpSp>
          <p:nvGrpSpPr>
            <p:cNvPr id="437" name="Group 436"/>
            <p:cNvGrpSpPr/>
            <p:nvPr/>
          </p:nvGrpSpPr>
          <p:grpSpPr>
            <a:xfrm>
              <a:off x="842123" y="5689009"/>
              <a:ext cx="366863" cy="998173"/>
              <a:chOff x="3221667" y="1153633"/>
              <a:chExt cx="446567" cy="1153632"/>
            </a:xfrm>
          </p:grpSpPr>
          <p:sp>
            <p:nvSpPr>
              <p:cNvPr id="438" name="Flowchart: Delay 437"/>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TextBox 445"/>
            <p:cNvSpPr txBox="1"/>
            <p:nvPr/>
          </p:nvSpPr>
          <p:spPr>
            <a:xfrm>
              <a:off x="764526" y="6035745"/>
              <a:ext cx="536535" cy="369332"/>
            </a:xfrm>
            <a:prstGeom prst="rect">
              <a:avLst/>
            </a:prstGeom>
            <a:noFill/>
          </p:spPr>
          <p:txBody>
            <a:bodyPr wrap="square" rtlCol="0">
              <a:spAutoFit/>
            </a:bodyPr>
            <a:lstStyle/>
            <a:p>
              <a:pPr algn="ctr"/>
              <a:r>
                <a:rPr lang="en-US" b="1" dirty="0" smtClean="0">
                  <a:solidFill>
                    <a:schemeClr val="bg1"/>
                  </a:solidFill>
                </a:rPr>
                <a:t>Son </a:t>
              </a:r>
              <a:endParaRPr lang="en-US" b="1" dirty="0">
                <a:solidFill>
                  <a:schemeClr val="bg1"/>
                </a:solidFill>
              </a:endParaRPr>
            </a:p>
          </p:txBody>
        </p:sp>
      </p:grpSp>
      <p:cxnSp>
        <p:nvCxnSpPr>
          <p:cNvPr id="448" name="Straight Connector 447"/>
          <p:cNvCxnSpPr/>
          <p:nvPr/>
        </p:nvCxnSpPr>
        <p:spPr>
          <a:xfrm rot="16200000" flipH="1">
            <a:off x="5288087" y="4113971"/>
            <a:ext cx="239694" cy="1908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rot="5400000">
            <a:off x="5090908" y="4120409"/>
            <a:ext cx="263662" cy="2019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4213869" y="4090489"/>
            <a:ext cx="318862" cy="27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rot="5400000">
            <a:off x="4025955" y="4148476"/>
            <a:ext cx="257122" cy="1411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5400000">
            <a:off x="3493038" y="4170908"/>
            <a:ext cx="245894" cy="626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rot="10800000" flipV="1">
            <a:off x="2586125" y="4079270"/>
            <a:ext cx="517000" cy="2346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2969456" y="4190542"/>
            <a:ext cx="244959" cy="13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rot="10800000" flipV="1">
            <a:off x="1106906" y="4092639"/>
            <a:ext cx="426767" cy="2547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16200000" flipH="1">
            <a:off x="1420849" y="4196136"/>
            <a:ext cx="248752" cy="324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1523809" y="4090737"/>
            <a:ext cx="502652" cy="2406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rot="16200000" flipH="1">
            <a:off x="358278" y="4144212"/>
            <a:ext cx="251325" cy="1443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rot="10800000" flipV="1">
            <a:off x="4818832" y="2736317"/>
            <a:ext cx="302354" cy="2088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rot="16200000" flipH="1">
            <a:off x="5090929" y="2757246"/>
            <a:ext cx="224728" cy="1735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2" name="Group 551"/>
          <p:cNvGrpSpPr/>
          <p:nvPr/>
        </p:nvGrpSpPr>
        <p:grpSpPr>
          <a:xfrm>
            <a:off x="3645154" y="1640733"/>
            <a:ext cx="1155446" cy="1001234"/>
            <a:chOff x="3645154" y="1640733"/>
            <a:chExt cx="1155446" cy="1001234"/>
          </a:xfrm>
        </p:grpSpPr>
        <p:grpSp>
          <p:nvGrpSpPr>
            <p:cNvPr id="70" name="Group 69"/>
            <p:cNvGrpSpPr/>
            <p:nvPr/>
          </p:nvGrpSpPr>
          <p:grpSpPr>
            <a:xfrm>
              <a:off x="4072268" y="1640733"/>
              <a:ext cx="366863" cy="1001234"/>
              <a:chOff x="3221667" y="1153633"/>
              <a:chExt cx="446567" cy="1157170"/>
            </a:xfrm>
          </p:grpSpPr>
          <p:sp>
            <p:nvSpPr>
              <p:cNvPr id="71" name="Flowchart: Delay 70"/>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459127" y="1970561"/>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3645154" y="1995151"/>
              <a:ext cx="1155446" cy="369332"/>
            </a:xfrm>
            <a:prstGeom prst="rect">
              <a:avLst/>
            </a:prstGeom>
            <a:noFill/>
          </p:spPr>
          <p:txBody>
            <a:bodyPr wrap="square" rtlCol="0">
              <a:spAutoFit/>
            </a:bodyPr>
            <a:lstStyle/>
            <a:p>
              <a:pPr algn="ctr"/>
              <a:r>
                <a:rPr lang="en-US" b="1" dirty="0" smtClean="0">
                  <a:solidFill>
                    <a:schemeClr val="bg1"/>
                  </a:solidFill>
                </a:rPr>
                <a:t>Zechariah</a:t>
              </a:r>
              <a:endParaRPr lang="en-US" b="1" dirty="0">
                <a:solidFill>
                  <a:schemeClr val="bg1"/>
                </a:solidFill>
              </a:endParaRPr>
            </a:p>
          </p:txBody>
        </p:sp>
      </p:grpSp>
      <p:cxnSp>
        <p:nvCxnSpPr>
          <p:cNvPr id="477" name="Straight Connector 476"/>
          <p:cNvCxnSpPr/>
          <p:nvPr/>
        </p:nvCxnSpPr>
        <p:spPr>
          <a:xfrm rot="5400000">
            <a:off x="4118310" y="2845906"/>
            <a:ext cx="227569" cy="158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1" name="Group 550"/>
          <p:cNvGrpSpPr/>
          <p:nvPr/>
        </p:nvGrpSpPr>
        <p:grpSpPr>
          <a:xfrm>
            <a:off x="2576667" y="1640733"/>
            <a:ext cx="1157133" cy="998173"/>
            <a:chOff x="2576667" y="1640733"/>
            <a:chExt cx="1157133" cy="998173"/>
          </a:xfrm>
        </p:grpSpPr>
        <p:grpSp>
          <p:nvGrpSpPr>
            <p:cNvPr id="65" name="Group 64"/>
            <p:cNvGrpSpPr/>
            <p:nvPr/>
          </p:nvGrpSpPr>
          <p:grpSpPr>
            <a:xfrm>
              <a:off x="2989566" y="1640733"/>
              <a:ext cx="366863" cy="998173"/>
              <a:chOff x="3221667" y="1153633"/>
              <a:chExt cx="446567" cy="1153632"/>
            </a:xfrm>
          </p:grpSpPr>
          <p:sp>
            <p:nvSpPr>
              <p:cNvPr id="66" name="Flowchart: Delay 65"/>
              <p:cNvSpPr/>
              <p:nvPr/>
            </p:nvSpPr>
            <p:spPr>
              <a:xfrm rot="16200000">
                <a:off x="3173821" y="1493874"/>
                <a:ext cx="542259" cy="44656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5461" y="1967023"/>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459127" y="1965114"/>
                <a:ext cx="127591" cy="340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331533" y="1153633"/>
                <a:ext cx="209107" cy="3048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576667" y="1995151"/>
              <a:ext cx="1157133" cy="369332"/>
            </a:xfrm>
            <a:prstGeom prst="rect">
              <a:avLst/>
            </a:prstGeom>
            <a:noFill/>
          </p:spPr>
          <p:txBody>
            <a:bodyPr wrap="square" rtlCol="0">
              <a:spAutoFit/>
            </a:bodyPr>
            <a:lstStyle/>
            <a:p>
              <a:pPr algn="ctr"/>
              <a:r>
                <a:rPr lang="en-US" b="1" dirty="0" smtClean="0">
                  <a:solidFill>
                    <a:schemeClr val="bg1"/>
                  </a:solidFill>
                </a:rPr>
                <a:t>Azaryahu</a:t>
              </a:r>
              <a:endParaRPr lang="en-US" b="1" dirty="0">
                <a:solidFill>
                  <a:schemeClr val="bg1"/>
                </a:solidFill>
              </a:endParaRPr>
            </a:p>
          </p:txBody>
        </p:sp>
      </p:grpSp>
      <p:cxnSp>
        <p:nvCxnSpPr>
          <p:cNvPr id="478" name="Straight Connector 477"/>
          <p:cNvCxnSpPr/>
          <p:nvPr/>
        </p:nvCxnSpPr>
        <p:spPr>
          <a:xfrm>
            <a:off x="3174555" y="2733082"/>
            <a:ext cx="426950" cy="256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rot="5400000">
            <a:off x="2037133" y="2757667"/>
            <a:ext cx="231595" cy="1994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2248011" y="2736935"/>
            <a:ext cx="282019" cy="253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a:off x="2242468" y="2739705"/>
            <a:ext cx="775613" cy="2447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1198063" y="2728488"/>
            <a:ext cx="249272" cy="2447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rot="10800000" flipV="1">
            <a:off x="987331" y="2731980"/>
            <a:ext cx="213171" cy="20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rot="10800000" flipV="1">
            <a:off x="516103" y="2737590"/>
            <a:ext cx="678788" cy="2468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rot="10800000">
            <a:off x="6079253" y="4134897"/>
            <a:ext cx="2224534" cy="163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rot="5400000">
            <a:off x="5986157" y="4257328"/>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rot="5400000">
            <a:off x="7006848" y="4268015"/>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rot="5400000">
            <a:off x="7540576" y="4260470"/>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rot="5400000">
            <a:off x="8183589" y="4247901"/>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rot="5400000" flipH="1" flipV="1">
            <a:off x="8201968" y="4102240"/>
            <a:ext cx="95458"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rot="5400000">
            <a:off x="6496057" y="4254618"/>
            <a:ext cx="2215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5577718" y="5453242"/>
            <a:ext cx="419321" cy="1756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rot="5400000">
            <a:off x="5476554" y="5516523"/>
            <a:ext cx="175666" cy="490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a:off x="4585972" y="5454172"/>
            <a:ext cx="360101" cy="1866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rot="5400000">
            <a:off x="4467539" y="5517066"/>
            <a:ext cx="192549" cy="667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rot="5400000">
            <a:off x="3941465" y="5521290"/>
            <a:ext cx="209698" cy="411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rot="10800000" flipV="1">
            <a:off x="3111336" y="5442953"/>
            <a:ext cx="458901" cy="2097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rot="5400000">
            <a:off x="3465809" y="5529133"/>
            <a:ext cx="190626" cy="892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rot="10800000" flipV="1">
            <a:off x="1603169" y="5456321"/>
            <a:ext cx="486686" cy="1963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rot="5400000">
            <a:off x="1981189" y="5524896"/>
            <a:ext cx="177257" cy="307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a:off x="2079990" y="5454420"/>
            <a:ext cx="342576" cy="1744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rot="5400000">
            <a:off x="958933" y="5524994"/>
            <a:ext cx="166256" cy="534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rot="10800000" flipV="1">
            <a:off x="605646" y="5468589"/>
            <a:ext cx="469073" cy="1662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rot="16200000" flipH="1">
            <a:off x="745067" y="190827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rot="5400000" flipH="1" flipV="1">
            <a:off x="740573" y="190358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rot="16200000" flipH="1">
            <a:off x="1779610" y="192044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rot="5400000" flipH="1" flipV="1">
            <a:off x="1775116" y="191575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rot="16200000" flipH="1">
            <a:off x="2717568" y="191186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5400000" flipH="1" flipV="1">
            <a:off x="2713074" y="190718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16200000" flipH="1">
            <a:off x="3790745" y="191617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rot="5400000" flipH="1" flipV="1">
            <a:off x="3786251" y="191148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rot="16200000" flipH="1">
            <a:off x="4670752" y="192047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rot="5400000" flipH="1" flipV="1">
            <a:off x="4666258" y="191578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rot="16200000" flipH="1">
            <a:off x="5512125" y="191190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rot="5400000" flipH="1" flipV="1">
            <a:off x="5507631" y="1907211"/>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rot="16200000" flipH="1">
            <a:off x="5541386" y="333467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rot="5400000" flipH="1" flipV="1">
            <a:off x="5536892" y="332998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rot="16200000" flipH="1">
            <a:off x="6236887" y="334684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rot="5400000" flipH="1" flipV="1">
            <a:off x="6232393" y="3342151"/>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rot="16200000" flipH="1">
            <a:off x="7031009" y="333826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rot="5400000" flipH="1" flipV="1">
            <a:off x="7026515" y="333357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rot="16200000" flipH="1">
            <a:off x="-47755" y="334494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rot="5400000" flipH="1" flipV="1">
            <a:off x="-52249" y="334025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rot="16200000" flipH="1">
            <a:off x="524458" y="335711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rot="5400000" flipH="1" flipV="1">
            <a:off x="519964" y="335242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rot="16200000" flipH="1">
            <a:off x="1061730" y="334853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rot="5400000" flipH="1" flipV="1">
            <a:off x="1057236" y="334385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rot="16200000" flipH="1">
            <a:off x="1549289" y="335284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rot="5400000" flipH="1" flipV="1">
            <a:off x="1544795" y="334815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rot="16200000" flipH="1">
            <a:off x="2131350" y="335714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rot="5400000" flipH="1" flipV="1">
            <a:off x="2126856" y="335245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rot="16200000" flipH="1">
            <a:off x="2654229" y="334857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rot="5400000" flipH="1" flipV="1">
            <a:off x="2649735" y="3343881"/>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rot="16200000" flipH="1">
            <a:off x="3211967" y="338195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rot="5400000" flipH="1" flipV="1">
            <a:off x="3207473" y="337726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rot="16200000" flipH="1">
            <a:off x="3773480" y="3386257"/>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rot="5400000" flipH="1" flipV="1">
            <a:off x="3768986" y="338156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rot="16200000" flipH="1">
            <a:off x="4316907" y="337768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rot="5400000" flipH="1" flipV="1">
            <a:off x="4312413" y="337299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rot="16200000" flipH="1">
            <a:off x="4860814" y="3435917"/>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rot="5400000" flipH="1" flipV="1">
            <a:off x="4856320" y="343122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rot="16200000" flipH="1">
            <a:off x="94371" y="468913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rot="5400000" flipH="1" flipV="1">
            <a:off x="89877" y="468444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rot="16200000" flipH="1">
            <a:off x="553570" y="470129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5400000" flipH="1" flipV="1">
            <a:off x="662090" y="469660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16200000" flipH="1">
            <a:off x="1121664" y="469272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5400000" flipH="1" flipV="1">
            <a:off x="1117170" y="468803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16200000" flipH="1">
            <a:off x="1629771" y="469702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rot="5400000" flipH="1" flipV="1">
            <a:off x="1625277" y="4692337"/>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rot="16200000" flipH="1">
            <a:off x="2119366" y="470132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rot="5400000" flipH="1" flipV="1">
            <a:off x="2114872" y="469664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rot="16200000" flipH="1">
            <a:off x="2631971" y="469275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rot="5400000" flipH="1" flipV="1">
            <a:off x="2627477" y="468806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rot="16200000" flipH="1">
            <a:off x="3117791" y="472613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rot="5400000" flipH="1" flipV="1">
            <a:off x="3113297" y="472144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rot="16200000" flipH="1">
            <a:off x="3607386" y="4730441"/>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rot="5400000" flipH="1" flipV="1">
            <a:off x="3602892" y="472575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rot="16200000" flipH="1">
            <a:off x="4130265" y="472186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rot="5400000" flipH="1" flipV="1">
            <a:off x="4125771" y="4717177"/>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rot="16200000" flipH="1">
            <a:off x="4622802" y="4780101"/>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rot="5400000" flipH="1" flipV="1">
            <a:off x="4618308" y="477541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rot="16200000" flipH="1">
            <a:off x="5137270" y="471824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rot="5400000" flipH="1" flipV="1">
            <a:off x="5132776" y="471355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rot="16200000" flipH="1">
            <a:off x="5596469" y="473040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rot="5400000" flipH="1" flipV="1">
            <a:off x="5704989" y="472571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rot="16200000" flipH="1">
            <a:off x="6164563" y="472183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rot="5400000" flipH="1" flipV="1">
            <a:off x="6160069" y="471714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rot="16200000" flipH="1">
            <a:off x="6672670" y="472613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rot="5400000" flipH="1" flipV="1">
            <a:off x="6668176" y="4721447"/>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rot="16200000" flipH="1">
            <a:off x="7162265" y="473043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rot="5400000" flipH="1" flipV="1">
            <a:off x="7157771" y="472575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rot="16200000" flipH="1">
            <a:off x="51562" y="598196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rot="5400000" flipH="1" flipV="1">
            <a:off x="47068" y="597727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rot="16200000" flipH="1">
            <a:off x="510761" y="599412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rot="5400000" flipH="1" flipV="1">
            <a:off x="619281" y="598944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rot="16200000" flipH="1">
            <a:off x="1078855" y="598555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rot="5400000" flipH="1" flipV="1">
            <a:off x="1074361" y="598086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rot="16200000" flipH="1">
            <a:off x="1586962" y="5989857"/>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rot="5400000" flipH="1" flipV="1">
            <a:off x="1582468" y="598516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rot="16200000" flipH="1">
            <a:off x="2076557" y="599416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rot="5400000" flipH="1" flipV="1">
            <a:off x="2072063" y="5989471"/>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rot="16200000" flipH="1">
            <a:off x="2579005" y="600251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rot="5400000" flipH="1" flipV="1">
            <a:off x="2574511" y="599782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rot="16200000" flipH="1">
            <a:off x="3038204" y="601467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rot="5400000" flipH="1" flipV="1">
            <a:off x="3146724" y="600998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rot="16200000" flipH="1">
            <a:off x="3606298" y="600610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rot="5400000" flipH="1" flipV="1">
            <a:off x="3601804" y="600141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rot="16200000" flipH="1">
            <a:off x="4114405" y="601040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rot="5400000" flipH="1" flipV="1">
            <a:off x="4109911" y="6005717"/>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rot="16200000" flipH="1">
            <a:off x="4604000" y="601470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rot="5400000" flipH="1" flipV="1">
            <a:off x="4599506" y="6010020"/>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rot="16200000" flipH="1">
            <a:off x="5088725" y="6039518"/>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rot="5400000" flipH="1" flipV="1">
            <a:off x="5084231" y="6034829"/>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rot="16200000" flipH="1">
            <a:off x="5578320" y="6043821"/>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5400000" flipH="1" flipV="1">
            <a:off x="5573826" y="6039132"/>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16200000" flipH="1">
            <a:off x="7799849" y="3408473"/>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5400000" flipH="1" flipV="1">
            <a:off x="7795355" y="3403784"/>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16200000" flipH="1">
            <a:off x="6503597" y="195810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5400000" flipH="1" flipV="1">
            <a:off x="6499103" y="195341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rot="16200000" flipH="1">
            <a:off x="7132247" y="510305"/>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rot="5400000" flipH="1" flipV="1">
            <a:off x="7127753" y="505616"/>
            <a:ext cx="903111" cy="474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75" name="Oval 674"/>
          <p:cNvSpPr/>
          <p:nvPr/>
        </p:nvSpPr>
        <p:spPr>
          <a:xfrm>
            <a:off x="7839075" y="4200525"/>
            <a:ext cx="838200" cy="153352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wipe(right)">
                                      <p:cBhvr>
                                        <p:cTn id="7" dur="500"/>
                                        <p:tgtEl>
                                          <p:spTgt spid="27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wipe(up)">
                                      <p:cBhvr>
                                        <p:cTn id="11" dur="500"/>
                                        <p:tgtEl>
                                          <p:spTgt spid="282"/>
                                        </p:tgtEl>
                                      </p:cBhvr>
                                    </p:animEffect>
                                  </p:childTnLst>
                                </p:cTn>
                              </p:par>
                              <p:par>
                                <p:cTn id="12" presetID="22" presetClass="entr" presetSubtype="1" fill="hold" nodeType="withEffect">
                                  <p:stCondLst>
                                    <p:cond delay="0"/>
                                  </p:stCondLst>
                                  <p:childTnLst>
                                    <p:set>
                                      <p:cBhvr>
                                        <p:cTn id="13" dur="1" fill="hold">
                                          <p:stCondLst>
                                            <p:cond delay="0"/>
                                          </p:stCondLst>
                                        </p:cTn>
                                        <p:tgtEl>
                                          <p:spTgt spid="285"/>
                                        </p:tgtEl>
                                        <p:attrNameLst>
                                          <p:attrName>style.visibility</p:attrName>
                                        </p:attrNameLst>
                                      </p:cBhvr>
                                      <p:to>
                                        <p:strVal val="visible"/>
                                      </p:to>
                                    </p:set>
                                    <p:animEffect transition="in" filter="wipe(up)">
                                      <p:cBhvr>
                                        <p:cTn id="14" dur="500"/>
                                        <p:tgtEl>
                                          <p:spTgt spid="285"/>
                                        </p:tgtEl>
                                      </p:cBhvr>
                                    </p:animEffect>
                                  </p:childTnLst>
                                </p:cTn>
                              </p:par>
                              <p:par>
                                <p:cTn id="15" presetID="22" presetClass="entr" presetSubtype="1" fill="hold" nodeType="with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wipe(up)">
                                      <p:cBhvr>
                                        <p:cTn id="17" dur="500"/>
                                        <p:tgtEl>
                                          <p:spTgt spid="286"/>
                                        </p:tgtEl>
                                      </p:cBhvr>
                                    </p:animEffect>
                                  </p:childTnLst>
                                </p:cTn>
                              </p:par>
                              <p:par>
                                <p:cTn id="18" presetID="22" presetClass="entr" presetSubtype="1" fill="hold" nodeType="withEffect">
                                  <p:stCondLst>
                                    <p:cond delay="0"/>
                                  </p:stCondLst>
                                  <p:childTnLst>
                                    <p:set>
                                      <p:cBhvr>
                                        <p:cTn id="19" dur="1" fill="hold">
                                          <p:stCondLst>
                                            <p:cond delay="0"/>
                                          </p:stCondLst>
                                        </p:cTn>
                                        <p:tgtEl>
                                          <p:spTgt spid="287"/>
                                        </p:tgtEl>
                                        <p:attrNameLst>
                                          <p:attrName>style.visibility</p:attrName>
                                        </p:attrNameLst>
                                      </p:cBhvr>
                                      <p:to>
                                        <p:strVal val="visible"/>
                                      </p:to>
                                    </p:set>
                                    <p:animEffect transition="in" filter="wipe(up)">
                                      <p:cBhvr>
                                        <p:cTn id="20" dur="500"/>
                                        <p:tgtEl>
                                          <p:spTgt spid="287"/>
                                        </p:tgtEl>
                                      </p:cBhvr>
                                    </p:animEffect>
                                  </p:childTnLst>
                                </p:cTn>
                              </p:par>
                              <p:par>
                                <p:cTn id="21" presetID="22" presetClass="entr" presetSubtype="1" fill="hold" nodeType="with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wipe(up)">
                                      <p:cBhvr>
                                        <p:cTn id="23" dur="500"/>
                                        <p:tgtEl>
                                          <p:spTgt spid="288"/>
                                        </p:tgtEl>
                                      </p:cBhvr>
                                    </p:animEffect>
                                  </p:childTnLst>
                                </p:cTn>
                              </p:par>
                              <p:par>
                                <p:cTn id="24" presetID="22" presetClass="entr" presetSubtype="1" fill="hold" nodeType="withEffect">
                                  <p:stCondLst>
                                    <p:cond delay="0"/>
                                  </p:stCondLst>
                                  <p:childTnLst>
                                    <p:set>
                                      <p:cBhvr>
                                        <p:cTn id="25" dur="1" fill="hold">
                                          <p:stCondLst>
                                            <p:cond delay="0"/>
                                          </p:stCondLst>
                                        </p:cTn>
                                        <p:tgtEl>
                                          <p:spTgt spid="289"/>
                                        </p:tgtEl>
                                        <p:attrNameLst>
                                          <p:attrName>style.visibility</p:attrName>
                                        </p:attrNameLst>
                                      </p:cBhvr>
                                      <p:to>
                                        <p:strVal val="visible"/>
                                      </p:to>
                                    </p:set>
                                    <p:animEffect transition="in" filter="wipe(up)">
                                      <p:cBhvr>
                                        <p:cTn id="26" dur="500"/>
                                        <p:tgtEl>
                                          <p:spTgt spid="289"/>
                                        </p:tgtEl>
                                      </p:cBhvr>
                                    </p:animEffect>
                                  </p:childTnLst>
                                </p:cTn>
                              </p:par>
                              <p:par>
                                <p:cTn id="27" presetID="22" presetClass="entr" presetSubtype="1" fill="hold" nodeType="withEffect">
                                  <p:stCondLst>
                                    <p:cond delay="0"/>
                                  </p:stCondLst>
                                  <p:childTnLst>
                                    <p:set>
                                      <p:cBhvr>
                                        <p:cTn id="28" dur="1" fill="hold">
                                          <p:stCondLst>
                                            <p:cond delay="0"/>
                                          </p:stCondLst>
                                        </p:cTn>
                                        <p:tgtEl>
                                          <p:spTgt spid="290"/>
                                        </p:tgtEl>
                                        <p:attrNameLst>
                                          <p:attrName>style.visibility</p:attrName>
                                        </p:attrNameLst>
                                      </p:cBhvr>
                                      <p:to>
                                        <p:strVal val="visible"/>
                                      </p:to>
                                    </p:set>
                                    <p:animEffect transition="in" filter="wipe(up)">
                                      <p:cBhvr>
                                        <p:cTn id="29" dur="500"/>
                                        <p:tgtEl>
                                          <p:spTgt spid="290"/>
                                        </p:tgtEl>
                                      </p:cBhvr>
                                    </p:animEffect>
                                  </p:childTnLst>
                                </p:cTn>
                              </p:par>
                            </p:childTnLst>
                          </p:cTn>
                        </p:par>
                        <p:par>
                          <p:cTn id="30" fill="hold">
                            <p:stCondLst>
                              <p:cond delay="1000"/>
                            </p:stCondLst>
                            <p:childTnLst>
                              <p:par>
                                <p:cTn id="31" presetID="53" presetClass="entr" presetSubtype="0" fill="hold" nodeType="afterEffect">
                                  <p:stCondLst>
                                    <p:cond delay="0"/>
                                  </p:stCondLst>
                                  <p:childTnLst>
                                    <p:set>
                                      <p:cBhvr>
                                        <p:cTn id="32" dur="1" fill="hold">
                                          <p:stCondLst>
                                            <p:cond delay="0"/>
                                          </p:stCondLst>
                                        </p:cTn>
                                        <p:tgtEl>
                                          <p:spTgt spid="547"/>
                                        </p:tgtEl>
                                        <p:attrNameLst>
                                          <p:attrName>style.visibility</p:attrName>
                                        </p:attrNameLst>
                                      </p:cBhvr>
                                      <p:to>
                                        <p:strVal val="visible"/>
                                      </p:to>
                                    </p:set>
                                    <p:anim calcmode="lin" valueType="num">
                                      <p:cBhvr>
                                        <p:cTn id="33" dur="500" fill="hold"/>
                                        <p:tgtEl>
                                          <p:spTgt spid="547"/>
                                        </p:tgtEl>
                                        <p:attrNameLst>
                                          <p:attrName>ppt_w</p:attrName>
                                        </p:attrNameLst>
                                      </p:cBhvr>
                                      <p:tavLst>
                                        <p:tav tm="0">
                                          <p:val>
                                            <p:fltVal val="0"/>
                                          </p:val>
                                        </p:tav>
                                        <p:tav tm="100000">
                                          <p:val>
                                            <p:strVal val="#ppt_w"/>
                                          </p:val>
                                        </p:tav>
                                      </p:tavLst>
                                    </p:anim>
                                    <p:anim calcmode="lin" valueType="num">
                                      <p:cBhvr>
                                        <p:cTn id="34" dur="500" fill="hold"/>
                                        <p:tgtEl>
                                          <p:spTgt spid="547"/>
                                        </p:tgtEl>
                                        <p:attrNameLst>
                                          <p:attrName>ppt_h</p:attrName>
                                        </p:attrNameLst>
                                      </p:cBhvr>
                                      <p:tavLst>
                                        <p:tav tm="0">
                                          <p:val>
                                            <p:fltVal val="0"/>
                                          </p:val>
                                        </p:tav>
                                        <p:tav tm="100000">
                                          <p:val>
                                            <p:strVal val="#ppt_h"/>
                                          </p:val>
                                        </p:tav>
                                      </p:tavLst>
                                    </p:anim>
                                    <p:animEffect transition="in" filter="fade">
                                      <p:cBhvr>
                                        <p:cTn id="35" dur="500"/>
                                        <p:tgtEl>
                                          <p:spTgt spid="547"/>
                                        </p:tgtEl>
                                      </p:cBhvr>
                                    </p:animEffect>
                                  </p:childTnLst>
                                </p:cTn>
                              </p:par>
                              <p:par>
                                <p:cTn id="36" presetID="53" presetClass="entr" presetSubtype="0" fill="hold" nodeType="withEffect">
                                  <p:stCondLst>
                                    <p:cond delay="0"/>
                                  </p:stCondLst>
                                  <p:childTnLst>
                                    <p:set>
                                      <p:cBhvr>
                                        <p:cTn id="37" dur="1" fill="hold">
                                          <p:stCondLst>
                                            <p:cond delay="0"/>
                                          </p:stCondLst>
                                        </p:cTn>
                                        <p:tgtEl>
                                          <p:spTgt spid="546"/>
                                        </p:tgtEl>
                                        <p:attrNameLst>
                                          <p:attrName>style.visibility</p:attrName>
                                        </p:attrNameLst>
                                      </p:cBhvr>
                                      <p:to>
                                        <p:strVal val="visible"/>
                                      </p:to>
                                    </p:set>
                                    <p:anim calcmode="lin" valueType="num">
                                      <p:cBhvr>
                                        <p:cTn id="38" dur="500" fill="hold"/>
                                        <p:tgtEl>
                                          <p:spTgt spid="546"/>
                                        </p:tgtEl>
                                        <p:attrNameLst>
                                          <p:attrName>ppt_w</p:attrName>
                                        </p:attrNameLst>
                                      </p:cBhvr>
                                      <p:tavLst>
                                        <p:tav tm="0">
                                          <p:val>
                                            <p:fltVal val="0"/>
                                          </p:val>
                                        </p:tav>
                                        <p:tav tm="100000">
                                          <p:val>
                                            <p:strVal val="#ppt_w"/>
                                          </p:val>
                                        </p:tav>
                                      </p:tavLst>
                                    </p:anim>
                                    <p:anim calcmode="lin" valueType="num">
                                      <p:cBhvr>
                                        <p:cTn id="39" dur="500" fill="hold"/>
                                        <p:tgtEl>
                                          <p:spTgt spid="546"/>
                                        </p:tgtEl>
                                        <p:attrNameLst>
                                          <p:attrName>ppt_h</p:attrName>
                                        </p:attrNameLst>
                                      </p:cBhvr>
                                      <p:tavLst>
                                        <p:tav tm="0">
                                          <p:val>
                                            <p:fltVal val="0"/>
                                          </p:val>
                                        </p:tav>
                                        <p:tav tm="100000">
                                          <p:val>
                                            <p:strVal val="#ppt_h"/>
                                          </p:val>
                                        </p:tav>
                                      </p:tavLst>
                                    </p:anim>
                                    <p:animEffect transition="in" filter="fade">
                                      <p:cBhvr>
                                        <p:cTn id="40" dur="500"/>
                                        <p:tgtEl>
                                          <p:spTgt spid="546"/>
                                        </p:tgtEl>
                                      </p:cBhvr>
                                    </p:animEffect>
                                  </p:childTnLst>
                                </p:cTn>
                              </p:par>
                              <p:par>
                                <p:cTn id="41" presetID="53" presetClass="entr" presetSubtype="0" fill="hold" nodeType="withEffect">
                                  <p:stCondLst>
                                    <p:cond delay="0"/>
                                  </p:stCondLst>
                                  <p:childTnLst>
                                    <p:set>
                                      <p:cBhvr>
                                        <p:cTn id="42" dur="1" fill="hold">
                                          <p:stCondLst>
                                            <p:cond delay="0"/>
                                          </p:stCondLst>
                                        </p:cTn>
                                        <p:tgtEl>
                                          <p:spTgt spid="543"/>
                                        </p:tgtEl>
                                        <p:attrNameLst>
                                          <p:attrName>style.visibility</p:attrName>
                                        </p:attrNameLst>
                                      </p:cBhvr>
                                      <p:to>
                                        <p:strVal val="visible"/>
                                      </p:to>
                                    </p:set>
                                    <p:anim calcmode="lin" valueType="num">
                                      <p:cBhvr>
                                        <p:cTn id="43" dur="500" fill="hold"/>
                                        <p:tgtEl>
                                          <p:spTgt spid="543"/>
                                        </p:tgtEl>
                                        <p:attrNameLst>
                                          <p:attrName>ppt_w</p:attrName>
                                        </p:attrNameLst>
                                      </p:cBhvr>
                                      <p:tavLst>
                                        <p:tav tm="0">
                                          <p:val>
                                            <p:fltVal val="0"/>
                                          </p:val>
                                        </p:tav>
                                        <p:tav tm="100000">
                                          <p:val>
                                            <p:strVal val="#ppt_w"/>
                                          </p:val>
                                        </p:tav>
                                      </p:tavLst>
                                    </p:anim>
                                    <p:anim calcmode="lin" valueType="num">
                                      <p:cBhvr>
                                        <p:cTn id="44" dur="500" fill="hold"/>
                                        <p:tgtEl>
                                          <p:spTgt spid="543"/>
                                        </p:tgtEl>
                                        <p:attrNameLst>
                                          <p:attrName>ppt_h</p:attrName>
                                        </p:attrNameLst>
                                      </p:cBhvr>
                                      <p:tavLst>
                                        <p:tav tm="0">
                                          <p:val>
                                            <p:fltVal val="0"/>
                                          </p:val>
                                        </p:tav>
                                        <p:tav tm="100000">
                                          <p:val>
                                            <p:strVal val="#ppt_h"/>
                                          </p:val>
                                        </p:tav>
                                      </p:tavLst>
                                    </p:anim>
                                    <p:animEffect transition="in" filter="fade">
                                      <p:cBhvr>
                                        <p:cTn id="45" dur="500"/>
                                        <p:tgtEl>
                                          <p:spTgt spid="543"/>
                                        </p:tgtEl>
                                      </p:cBhvr>
                                    </p:animEffect>
                                  </p:childTnLst>
                                </p:cTn>
                              </p:par>
                              <p:par>
                                <p:cTn id="46" presetID="53" presetClass="entr" presetSubtype="0" fill="hold" nodeType="withEffect">
                                  <p:stCondLst>
                                    <p:cond delay="0"/>
                                  </p:stCondLst>
                                  <p:childTnLst>
                                    <p:set>
                                      <p:cBhvr>
                                        <p:cTn id="47" dur="1" fill="hold">
                                          <p:stCondLst>
                                            <p:cond delay="0"/>
                                          </p:stCondLst>
                                        </p:cTn>
                                        <p:tgtEl>
                                          <p:spTgt spid="551"/>
                                        </p:tgtEl>
                                        <p:attrNameLst>
                                          <p:attrName>style.visibility</p:attrName>
                                        </p:attrNameLst>
                                      </p:cBhvr>
                                      <p:to>
                                        <p:strVal val="visible"/>
                                      </p:to>
                                    </p:set>
                                    <p:anim calcmode="lin" valueType="num">
                                      <p:cBhvr>
                                        <p:cTn id="48" dur="500" fill="hold"/>
                                        <p:tgtEl>
                                          <p:spTgt spid="551"/>
                                        </p:tgtEl>
                                        <p:attrNameLst>
                                          <p:attrName>ppt_w</p:attrName>
                                        </p:attrNameLst>
                                      </p:cBhvr>
                                      <p:tavLst>
                                        <p:tav tm="0">
                                          <p:val>
                                            <p:fltVal val="0"/>
                                          </p:val>
                                        </p:tav>
                                        <p:tav tm="100000">
                                          <p:val>
                                            <p:strVal val="#ppt_w"/>
                                          </p:val>
                                        </p:tav>
                                      </p:tavLst>
                                    </p:anim>
                                    <p:anim calcmode="lin" valueType="num">
                                      <p:cBhvr>
                                        <p:cTn id="49" dur="500" fill="hold"/>
                                        <p:tgtEl>
                                          <p:spTgt spid="551"/>
                                        </p:tgtEl>
                                        <p:attrNameLst>
                                          <p:attrName>ppt_h</p:attrName>
                                        </p:attrNameLst>
                                      </p:cBhvr>
                                      <p:tavLst>
                                        <p:tav tm="0">
                                          <p:val>
                                            <p:fltVal val="0"/>
                                          </p:val>
                                        </p:tav>
                                        <p:tav tm="100000">
                                          <p:val>
                                            <p:strVal val="#ppt_h"/>
                                          </p:val>
                                        </p:tav>
                                      </p:tavLst>
                                    </p:anim>
                                    <p:animEffect transition="in" filter="fade">
                                      <p:cBhvr>
                                        <p:cTn id="50" dur="500"/>
                                        <p:tgtEl>
                                          <p:spTgt spid="551"/>
                                        </p:tgtEl>
                                      </p:cBhvr>
                                    </p:animEffect>
                                  </p:childTnLst>
                                </p:cTn>
                              </p:par>
                              <p:par>
                                <p:cTn id="51" presetID="53" presetClass="entr" presetSubtype="0" fill="hold" nodeType="withEffect">
                                  <p:stCondLst>
                                    <p:cond delay="0"/>
                                  </p:stCondLst>
                                  <p:childTnLst>
                                    <p:set>
                                      <p:cBhvr>
                                        <p:cTn id="52" dur="1" fill="hold">
                                          <p:stCondLst>
                                            <p:cond delay="0"/>
                                          </p:stCondLst>
                                        </p:cTn>
                                        <p:tgtEl>
                                          <p:spTgt spid="552"/>
                                        </p:tgtEl>
                                        <p:attrNameLst>
                                          <p:attrName>style.visibility</p:attrName>
                                        </p:attrNameLst>
                                      </p:cBhvr>
                                      <p:to>
                                        <p:strVal val="visible"/>
                                      </p:to>
                                    </p:set>
                                    <p:anim calcmode="lin" valueType="num">
                                      <p:cBhvr>
                                        <p:cTn id="53" dur="500" fill="hold"/>
                                        <p:tgtEl>
                                          <p:spTgt spid="552"/>
                                        </p:tgtEl>
                                        <p:attrNameLst>
                                          <p:attrName>ppt_w</p:attrName>
                                        </p:attrNameLst>
                                      </p:cBhvr>
                                      <p:tavLst>
                                        <p:tav tm="0">
                                          <p:val>
                                            <p:fltVal val="0"/>
                                          </p:val>
                                        </p:tav>
                                        <p:tav tm="100000">
                                          <p:val>
                                            <p:strVal val="#ppt_w"/>
                                          </p:val>
                                        </p:tav>
                                      </p:tavLst>
                                    </p:anim>
                                    <p:anim calcmode="lin" valueType="num">
                                      <p:cBhvr>
                                        <p:cTn id="54" dur="500" fill="hold"/>
                                        <p:tgtEl>
                                          <p:spTgt spid="552"/>
                                        </p:tgtEl>
                                        <p:attrNameLst>
                                          <p:attrName>ppt_h</p:attrName>
                                        </p:attrNameLst>
                                      </p:cBhvr>
                                      <p:tavLst>
                                        <p:tav tm="0">
                                          <p:val>
                                            <p:fltVal val="0"/>
                                          </p:val>
                                        </p:tav>
                                        <p:tav tm="100000">
                                          <p:val>
                                            <p:strVal val="#ppt_h"/>
                                          </p:val>
                                        </p:tav>
                                      </p:tavLst>
                                    </p:anim>
                                    <p:animEffect transition="in" filter="fade">
                                      <p:cBhvr>
                                        <p:cTn id="55" dur="500"/>
                                        <p:tgtEl>
                                          <p:spTgt spid="552"/>
                                        </p:tgtEl>
                                      </p:cBhvr>
                                    </p:animEffect>
                                  </p:childTnLst>
                                </p:cTn>
                              </p:par>
                              <p:par>
                                <p:cTn id="56" presetID="53" presetClass="entr" presetSubtype="0" fill="hold" nodeType="withEffect">
                                  <p:stCondLst>
                                    <p:cond delay="0"/>
                                  </p:stCondLst>
                                  <p:childTnLst>
                                    <p:set>
                                      <p:cBhvr>
                                        <p:cTn id="57" dur="1" fill="hold">
                                          <p:stCondLst>
                                            <p:cond delay="0"/>
                                          </p:stCondLst>
                                        </p:cTn>
                                        <p:tgtEl>
                                          <p:spTgt spid="542"/>
                                        </p:tgtEl>
                                        <p:attrNameLst>
                                          <p:attrName>style.visibility</p:attrName>
                                        </p:attrNameLst>
                                      </p:cBhvr>
                                      <p:to>
                                        <p:strVal val="visible"/>
                                      </p:to>
                                    </p:set>
                                    <p:anim calcmode="lin" valueType="num">
                                      <p:cBhvr>
                                        <p:cTn id="58" dur="500" fill="hold"/>
                                        <p:tgtEl>
                                          <p:spTgt spid="542"/>
                                        </p:tgtEl>
                                        <p:attrNameLst>
                                          <p:attrName>ppt_w</p:attrName>
                                        </p:attrNameLst>
                                      </p:cBhvr>
                                      <p:tavLst>
                                        <p:tav tm="0">
                                          <p:val>
                                            <p:fltVal val="0"/>
                                          </p:val>
                                        </p:tav>
                                        <p:tav tm="100000">
                                          <p:val>
                                            <p:strVal val="#ppt_w"/>
                                          </p:val>
                                        </p:tav>
                                      </p:tavLst>
                                    </p:anim>
                                    <p:anim calcmode="lin" valueType="num">
                                      <p:cBhvr>
                                        <p:cTn id="59" dur="500" fill="hold"/>
                                        <p:tgtEl>
                                          <p:spTgt spid="542"/>
                                        </p:tgtEl>
                                        <p:attrNameLst>
                                          <p:attrName>ppt_h</p:attrName>
                                        </p:attrNameLst>
                                      </p:cBhvr>
                                      <p:tavLst>
                                        <p:tav tm="0">
                                          <p:val>
                                            <p:fltVal val="0"/>
                                          </p:val>
                                        </p:tav>
                                        <p:tav tm="100000">
                                          <p:val>
                                            <p:strVal val="#ppt_h"/>
                                          </p:val>
                                        </p:tav>
                                      </p:tavLst>
                                    </p:anim>
                                    <p:animEffect transition="in" filter="fade">
                                      <p:cBhvr>
                                        <p:cTn id="60" dur="500"/>
                                        <p:tgtEl>
                                          <p:spTgt spid="542"/>
                                        </p:tgtEl>
                                      </p:cBhvr>
                                    </p:animEffect>
                                  </p:childTnLst>
                                </p:cTn>
                              </p:par>
                              <p:par>
                                <p:cTn id="61" presetID="53" presetClass="entr" presetSubtype="0" fill="hold" nodeType="withEffect">
                                  <p:stCondLst>
                                    <p:cond delay="0"/>
                                  </p:stCondLst>
                                  <p:childTnLst>
                                    <p:set>
                                      <p:cBhvr>
                                        <p:cTn id="62" dur="1" fill="hold">
                                          <p:stCondLst>
                                            <p:cond delay="0"/>
                                          </p:stCondLst>
                                        </p:cTn>
                                        <p:tgtEl>
                                          <p:spTgt spid="548"/>
                                        </p:tgtEl>
                                        <p:attrNameLst>
                                          <p:attrName>style.visibility</p:attrName>
                                        </p:attrNameLst>
                                      </p:cBhvr>
                                      <p:to>
                                        <p:strVal val="visible"/>
                                      </p:to>
                                    </p:set>
                                    <p:anim calcmode="lin" valueType="num">
                                      <p:cBhvr>
                                        <p:cTn id="63" dur="500" fill="hold"/>
                                        <p:tgtEl>
                                          <p:spTgt spid="548"/>
                                        </p:tgtEl>
                                        <p:attrNameLst>
                                          <p:attrName>ppt_w</p:attrName>
                                        </p:attrNameLst>
                                      </p:cBhvr>
                                      <p:tavLst>
                                        <p:tav tm="0">
                                          <p:val>
                                            <p:fltVal val="0"/>
                                          </p:val>
                                        </p:tav>
                                        <p:tav tm="100000">
                                          <p:val>
                                            <p:strVal val="#ppt_w"/>
                                          </p:val>
                                        </p:tav>
                                      </p:tavLst>
                                    </p:anim>
                                    <p:anim calcmode="lin" valueType="num">
                                      <p:cBhvr>
                                        <p:cTn id="64" dur="500" fill="hold"/>
                                        <p:tgtEl>
                                          <p:spTgt spid="548"/>
                                        </p:tgtEl>
                                        <p:attrNameLst>
                                          <p:attrName>ppt_h</p:attrName>
                                        </p:attrNameLst>
                                      </p:cBhvr>
                                      <p:tavLst>
                                        <p:tav tm="0">
                                          <p:val>
                                            <p:fltVal val="0"/>
                                          </p:val>
                                        </p:tav>
                                        <p:tav tm="100000">
                                          <p:val>
                                            <p:strVal val="#ppt_h"/>
                                          </p:val>
                                        </p:tav>
                                      </p:tavLst>
                                    </p:anim>
                                    <p:animEffect transition="in" filter="fade">
                                      <p:cBhvr>
                                        <p:cTn id="65" dur="500"/>
                                        <p:tgtEl>
                                          <p:spTgt spid="54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92"/>
                                        </p:tgtEl>
                                        <p:attrNameLst>
                                          <p:attrName>style.visibility</p:attrName>
                                        </p:attrNameLst>
                                      </p:cBhvr>
                                      <p:to>
                                        <p:strVal val="visible"/>
                                      </p:to>
                                    </p:set>
                                    <p:animEffect transition="in" filter="wipe(left)">
                                      <p:cBhvr>
                                        <p:cTn id="70" dur="500"/>
                                        <p:tgtEl>
                                          <p:spTgt spid="292"/>
                                        </p:tgtEl>
                                      </p:cBhvr>
                                    </p:animEffect>
                                  </p:childTnLst>
                                </p:cTn>
                              </p:par>
                            </p:childTnLst>
                          </p:cTn>
                        </p:par>
                        <p:par>
                          <p:cTn id="71" fill="hold">
                            <p:stCondLst>
                              <p:cond delay="500"/>
                            </p:stCondLst>
                            <p:childTnLst>
                              <p:par>
                                <p:cTn id="72" presetID="53" presetClass="entr" presetSubtype="0" fill="hold" nodeType="afterEffect">
                                  <p:stCondLst>
                                    <p:cond delay="0"/>
                                  </p:stCondLst>
                                  <p:childTnLst>
                                    <p:set>
                                      <p:cBhvr>
                                        <p:cTn id="73" dur="1" fill="hold">
                                          <p:stCondLst>
                                            <p:cond delay="0"/>
                                          </p:stCondLst>
                                        </p:cTn>
                                        <p:tgtEl>
                                          <p:spTgt spid="550"/>
                                        </p:tgtEl>
                                        <p:attrNameLst>
                                          <p:attrName>style.visibility</p:attrName>
                                        </p:attrNameLst>
                                      </p:cBhvr>
                                      <p:to>
                                        <p:strVal val="visible"/>
                                      </p:to>
                                    </p:set>
                                    <p:anim calcmode="lin" valueType="num">
                                      <p:cBhvr>
                                        <p:cTn id="74" dur="500" fill="hold"/>
                                        <p:tgtEl>
                                          <p:spTgt spid="550"/>
                                        </p:tgtEl>
                                        <p:attrNameLst>
                                          <p:attrName>ppt_w</p:attrName>
                                        </p:attrNameLst>
                                      </p:cBhvr>
                                      <p:tavLst>
                                        <p:tav tm="0">
                                          <p:val>
                                            <p:fltVal val="0"/>
                                          </p:val>
                                        </p:tav>
                                        <p:tav tm="100000">
                                          <p:val>
                                            <p:strVal val="#ppt_w"/>
                                          </p:val>
                                        </p:tav>
                                      </p:tavLst>
                                    </p:anim>
                                    <p:anim calcmode="lin" valueType="num">
                                      <p:cBhvr>
                                        <p:cTn id="75" dur="500" fill="hold"/>
                                        <p:tgtEl>
                                          <p:spTgt spid="550"/>
                                        </p:tgtEl>
                                        <p:attrNameLst>
                                          <p:attrName>ppt_h</p:attrName>
                                        </p:attrNameLst>
                                      </p:cBhvr>
                                      <p:tavLst>
                                        <p:tav tm="0">
                                          <p:val>
                                            <p:fltVal val="0"/>
                                          </p:val>
                                        </p:tav>
                                        <p:tav tm="100000">
                                          <p:val>
                                            <p:strVal val="#ppt_h"/>
                                          </p:val>
                                        </p:tav>
                                      </p:tavLst>
                                    </p:anim>
                                    <p:animEffect transition="in" filter="fade">
                                      <p:cBhvr>
                                        <p:cTn id="76" dur="500"/>
                                        <p:tgtEl>
                                          <p:spTgt spid="550"/>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37" fill="hold" nodeType="clickEffect">
                                  <p:stCondLst>
                                    <p:cond delay="0"/>
                                  </p:stCondLst>
                                  <p:childTnLst>
                                    <p:set>
                                      <p:cBhvr>
                                        <p:cTn id="80" dur="1" fill="hold">
                                          <p:stCondLst>
                                            <p:cond delay="0"/>
                                          </p:stCondLst>
                                        </p:cTn>
                                        <p:tgtEl>
                                          <p:spTgt spid="294"/>
                                        </p:tgtEl>
                                        <p:attrNameLst>
                                          <p:attrName>style.visibility</p:attrName>
                                        </p:attrNameLst>
                                      </p:cBhvr>
                                      <p:to>
                                        <p:strVal val="visible"/>
                                      </p:to>
                                    </p:set>
                                    <p:animEffect transition="in" filter="barn(outVertical)">
                                      <p:cBhvr>
                                        <p:cTn id="81" dur="500"/>
                                        <p:tgtEl>
                                          <p:spTgt spid="294"/>
                                        </p:tgtEl>
                                      </p:cBhvr>
                                    </p:animEffect>
                                  </p:childTnLst>
                                </p:cTn>
                              </p:par>
                            </p:childTnLst>
                          </p:cTn>
                        </p:par>
                        <p:par>
                          <p:cTn id="82" fill="hold">
                            <p:stCondLst>
                              <p:cond delay="500"/>
                            </p:stCondLst>
                            <p:childTnLst>
                              <p:par>
                                <p:cTn id="83" presetID="22" presetClass="entr" presetSubtype="1" fill="hold" nodeType="afterEffect">
                                  <p:stCondLst>
                                    <p:cond delay="0"/>
                                  </p:stCondLst>
                                  <p:childTnLst>
                                    <p:set>
                                      <p:cBhvr>
                                        <p:cTn id="84" dur="1" fill="hold">
                                          <p:stCondLst>
                                            <p:cond delay="0"/>
                                          </p:stCondLst>
                                        </p:cTn>
                                        <p:tgtEl>
                                          <p:spTgt spid="305"/>
                                        </p:tgtEl>
                                        <p:attrNameLst>
                                          <p:attrName>style.visibility</p:attrName>
                                        </p:attrNameLst>
                                      </p:cBhvr>
                                      <p:to>
                                        <p:strVal val="visible"/>
                                      </p:to>
                                    </p:set>
                                    <p:animEffect transition="in" filter="wipe(up)">
                                      <p:cBhvr>
                                        <p:cTn id="85" dur="500"/>
                                        <p:tgtEl>
                                          <p:spTgt spid="305"/>
                                        </p:tgtEl>
                                      </p:cBhvr>
                                    </p:animEffect>
                                  </p:childTnLst>
                                </p:cTn>
                              </p:par>
                              <p:par>
                                <p:cTn id="86" presetID="22" presetClass="entr" presetSubtype="1" fill="hold" nodeType="withEffect">
                                  <p:stCondLst>
                                    <p:cond delay="0"/>
                                  </p:stCondLst>
                                  <p:childTnLst>
                                    <p:set>
                                      <p:cBhvr>
                                        <p:cTn id="87" dur="1" fill="hold">
                                          <p:stCondLst>
                                            <p:cond delay="0"/>
                                          </p:stCondLst>
                                        </p:cTn>
                                        <p:tgtEl>
                                          <p:spTgt spid="304"/>
                                        </p:tgtEl>
                                        <p:attrNameLst>
                                          <p:attrName>style.visibility</p:attrName>
                                        </p:attrNameLst>
                                      </p:cBhvr>
                                      <p:to>
                                        <p:strVal val="visible"/>
                                      </p:to>
                                    </p:set>
                                    <p:animEffect transition="in" filter="wipe(up)">
                                      <p:cBhvr>
                                        <p:cTn id="88" dur="500"/>
                                        <p:tgtEl>
                                          <p:spTgt spid="304"/>
                                        </p:tgtEl>
                                      </p:cBhvr>
                                    </p:animEffect>
                                  </p:childTnLst>
                                </p:cTn>
                              </p:par>
                              <p:par>
                                <p:cTn id="89" presetID="22" presetClass="entr" presetSubtype="1" fill="hold" nodeType="withEffect">
                                  <p:stCondLst>
                                    <p:cond delay="0"/>
                                  </p:stCondLst>
                                  <p:childTnLst>
                                    <p:set>
                                      <p:cBhvr>
                                        <p:cTn id="90" dur="1" fill="hold">
                                          <p:stCondLst>
                                            <p:cond delay="0"/>
                                          </p:stCondLst>
                                        </p:cTn>
                                        <p:tgtEl>
                                          <p:spTgt spid="303"/>
                                        </p:tgtEl>
                                        <p:attrNameLst>
                                          <p:attrName>style.visibility</p:attrName>
                                        </p:attrNameLst>
                                      </p:cBhvr>
                                      <p:to>
                                        <p:strVal val="visible"/>
                                      </p:to>
                                    </p:set>
                                    <p:animEffect transition="in" filter="wipe(up)">
                                      <p:cBhvr>
                                        <p:cTn id="91" dur="500"/>
                                        <p:tgtEl>
                                          <p:spTgt spid="303"/>
                                        </p:tgtEl>
                                      </p:cBhvr>
                                    </p:animEffect>
                                  </p:childTnLst>
                                </p:cTn>
                              </p:par>
                              <p:par>
                                <p:cTn id="92" presetID="22" presetClass="entr" presetSubtype="1" fill="hold" nodeType="withEffect">
                                  <p:stCondLst>
                                    <p:cond delay="0"/>
                                  </p:stCondLst>
                                  <p:childTnLst>
                                    <p:set>
                                      <p:cBhvr>
                                        <p:cTn id="93" dur="1" fill="hold">
                                          <p:stCondLst>
                                            <p:cond delay="0"/>
                                          </p:stCondLst>
                                        </p:cTn>
                                        <p:tgtEl>
                                          <p:spTgt spid="302"/>
                                        </p:tgtEl>
                                        <p:attrNameLst>
                                          <p:attrName>style.visibility</p:attrName>
                                        </p:attrNameLst>
                                      </p:cBhvr>
                                      <p:to>
                                        <p:strVal val="visible"/>
                                      </p:to>
                                    </p:set>
                                    <p:animEffect transition="in" filter="wipe(up)">
                                      <p:cBhvr>
                                        <p:cTn id="94" dur="500"/>
                                        <p:tgtEl>
                                          <p:spTgt spid="302"/>
                                        </p:tgtEl>
                                      </p:cBhvr>
                                    </p:animEffect>
                                  </p:childTnLst>
                                </p:cTn>
                              </p:par>
                            </p:childTnLst>
                          </p:cTn>
                        </p:par>
                        <p:par>
                          <p:cTn id="95" fill="hold">
                            <p:stCondLst>
                              <p:cond delay="1000"/>
                            </p:stCondLst>
                            <p:childTnLst>
                              <p:par>
                                <p:cTn id="96" presetID="53" presetClass="entr" presetSubtype="0" fill="hold" nodeType="afterEffect">
                                  <p:stCondLst>
                                    <p:cond delay="0"/>
                                  </p:stCondLst>
                                  <p:childTnLst>
                                    <p:set>
                                      <p:cBhvr>
                                        <p:cTn id="97" dur="1" fill="hold">
                                          <p:stCondLst>
                                            <p:cond delay="0"/>
                                          </p:stCondLst>
                                        </p:cTn>
                                        <p:tgtEl>
                                          <p:spTgt spid="571"/>
                                        </p:tgtEl>
                                        <p:attrNameLst>
                                          <p:attrName>style.visibility</p:attrName>
                                        </p:attrNameLst>
                                      </p:cBhvr>
                                      <p:to>
                                        <p:strVal val="visible"/>
                                      </p:to>
                                    </p:set>
                                    <p:anim calcmode="lin" valueType="num">
                                      <p:cBhvr>
                                        <p:cTn id="98" dur="500" fill="hold"/>
                                        <p:tgtEl>
                                          <p:spTgt spid="571"/>
                                        </p:tgtEl>
                                        <p:attrNameLst>
                                          <p:attrName>ppt_w</p:attrName>
                                        </p:attrNameLst>
                                      </p:cBhvr>
                                      <p:tavLst>
                                        <p:tav tm="0">
                                          <p:val>
                                            <p:fltVal val="0"/>
                                          </p:val>
                                        </p:tav>
                                        <p:tav tm="100000">
                                          <p:val>
                                            <p:strVal val="#ppt_w"/>
                                          </p:val>
                                        </p:tav>
                                      </p:tavLst>
                                    </p:anim>
                                    <p:anim calcmode="lin" valueType="num">
                                      <p:cBhvr>
                                        <p:cTn id="99" dur="500" fill="hold"/>
                                        <p:tgtEl>
                                          <p:spTgt spid="571"/>
                                        </p:tgtEl>
                                        <p:attrNameLst>
                                          <p:attrName>ppt_h</p:attrName>
                                        </p:attrNameLst>
                                      </p:cBhvr>
                                      <p:tavLst>
                                        <p:tav tm="0">
                                          <p:val>
                                            <p:fltVal val="0"/>
                                          </p:val>
                                        </p:tav>
                                        <p:tav tm="100000">
                                          <p:val>
                                            <p:strVal val="#ppt_h"/>
                                          </p:val>
                                        </p:tav>
                                      </p:tavLst>
                                    </p:anim>
                                    <p:animEffect transition="in" filter="fade">
                                      <p:cBhvr>
                                        <p:cTn id="100" dur="500"/>
                                        <p:tgtEl>
                                          <p:spTgt spid="571"/>
                                        </p:tgtEl>
                                      </p:cBhvr>
                                    </p:animEffect>
                                  </p:childTnLst>
                                </p:cTn>
                              </p:par>
                              <p:par>
                                <p:cTn id="101" presetID="53" presetClass="entr" presetSubtype="0" fill="hold" nodeType="withEffect">
                                  <p:stCondLst>
                                    <p:cond delay="0"/>
                                  </p:stCondLst>
                                  <p:childTnLst>
                                    <p:set>
                                      <p:cBhvr>
                                        <p:cTn id="102" dur="1" fill="hold">
                                          <p:stCondLst>
                                            <p:cond delay="0"/>
                                          </p:stCondLst>
                                        </p:cTn>
                                        <p:tgtEl>
                                          <p:spTgt spid="570"/>
                                        </p:tgtEl>
                                        <p:attrNameLst>
                                          <p:attrName>style.visibility</p:attrName>
                                        </p:attrNameLst>
                                      </p:cBhvr>
                                      <p:to>
                                        <p:strVal val="visible"/>
                                      </p:to>
                                    </p:set>
                                    <p:anim calcmode="lin" valueType="num">
                                      <p:cBhvr>
                                        <p:cTn id="103" dur="500" fill="hold"/>
                                        <p:tgtEl>
                                          <p:spTgt spid="570"/>
                                        </p:tgtEl>
                                        <p:attrNameLst>
                                          <p:attrName>ppt_w</p:attrName>
                                        </p:attrNameLst>
                                      </p:cBhvr>
                                      <p:tavLst>
                                        <p:tav tm="0">
                                          <p:val>
                                            <p:fltVal val="0"/>
                                          </p:val>
                                        </p:tav>
                                        <p:tav tm="100000">
                                          <p:val>
                                            <p:strVal val="#ppt_w"/>
                                          </p:val>
                                        </p:tav>
                                      </p:tavLst>
                                    </p:anim>
                                    <p:anim calcmode="lin" valueType="num">
                                      <p:cBhvr>
                                        <p:cTn id="104" dur="500" fill="hold"/>
                                        <p:tgtEl>
                                          <p:spTgt spid="570"/>
                                        </p:tgtEl>
                                        <p:attrNameLst>
                                          <p:attrName>ppt_h</p:attrName>
                                        </p:attrNameLst>
                                      </p:cBhvr>
                                      <p:tavLst>
                                        <p:tav tm="0">
                                          <p:val>
                                            <p:fltVal val="0"/>
                                          </p:val>
                                        </p:tav>
                                        <p:tav tm="100000">
                                          <p:val>
                                            <p:strVal val="#ppt_h"/>
                                          </p:val>
                                        </p:tav>
                                      </p:tavLst>
                                    </p:anim>
                                    <p:animEffect transition="in" filter="fade">
                                      <p:cBhvr>
                                        <p:cTn id="105" dur="500"/>
                                        <p:tgtEl>
                                          <p:spTgt spid="570"/>
                                        </p:tgtEl>
                                      </p:cBhvr>
                                    </p:animEffect>
                                  </p:childTnLst>
                                </p:cTn>
                              </p:par>
                              <p:par>
                                <p:cTn id="106" presetID="53" presetClass="entr" presetSubtype="0" fill="hold" nodeType="withEffect">
                                  <p:stCondLst>
                                    <p:cond delay="0"/>
                                  </p:stCondLst>
                                  <p:childTnLst>
                                    <p:set>
                                      <p:cBhvr>
                                        <p:cTn id="107" dur="1" fill="hold">
                                          <p:stCondLst>
                                            <p:cond delay="0"/>
                                          </p:stCondLst>
                                        </p:cTn>
                                        <p:tgtEl>
                                          <p:spTgt spid="569"/>
                                        </p:tgtEl>
                                        <p:attrNameLst>
                                          <p:attrName>style.visibility</p:attrName>
                                        </p:attrNameLst>
                                      </p:cBhvr>
                                      <p:to>
                                        <p:strVal val="visible"/>
                                      </p:to>
                                    </p:set>
                                    <p:anim calcmode="lin" valueType="num">
                                      <p:cBhvr>
                                        <p:cTn id="108" dur="500" fill="hold"/>
                                        <p:tgtEl>
                                          <p:spTgt spid="569"/>
                                        </p:tgtEl>
                                        <p:attrNameLst>
                                          <p:attrName>ppt_w</p:attrName>
                                        </p:attrNameLst>
                                      </p:cBhvr>
                                      <p:tavLst>
                                        <p:tav tm="0">
                                          <p:val>
                                            <p:fltVal val="0"/>
                                          </p:val>
                                        </p:tav>
                                        <p:tav tm="100000">
                                          <p:val>
                                            <p:strVal val="#ppt_w"/>
                                          </p:val>
                                        </p:tav>
                                      </p:tavLst>
                                    </p:anim>
                                    <p:anim calcmode="lin" valueType="num">
                                      <p:cBhvr>
                                        <p:cTn id="109" dur="500" fill="hold"/>
                                        <p:tgtEl>
                                          <p:spTgt spid="569"/>
                                        </p:tgtEl>
                                        <p:attrNameLst>
                                          <p:attrName>ppt_h</p:attrName>
                                        </p:attrNameLst>
                                      </p:cBhvr>
                                      <p:tavLst>
                                        <p:tav tm="0">
                                          <p:val>
                                            <p:fltVal val="0"/>
                                          </p:val>
                                        </p:tav>
                                        <p:tav tm="100000">
                                          <p:val>
                                            <p:strVal val="#ppt_h"/>
                                          </p:val>
                                        </p:tav>
                                      </p:tavLst>
                                    </p:anim>
                                    <p:animEffect transition="in" filter="fade">
                                      <p:cBhvr>
                                        <p:cTn id="110" dur="500"/>
                                        <p:tgtEl>
                                          <p:spTgt spid="569"/>
                                        </p:tgtEl>
                                      </p:cBhvr>
                                    </p:animEffect>
                                  </p:childTnLst>
                                </p:cTn>
                              </p:par>
                              <p:par>
                                <p:cTn id="111" presetID="53" presetClass="entr" presetSubtype="0" fill="hold" nodeType="withEffect">
                                  <p:stCondLst>
                                    <p:cond delay="0"/>
                                  </p:stCondLst>
                                  <p:childTnLst>
                                    <p:set>
                                      <p:cBhvr>
                                        <p:cTn id="112" dur="1" fill="hold">
                                          <p:stCondLst>
                                            <p:cond delay="0"/>
                                          </p:stCondLst>
                                        </p:cTn>
                                        <p:tgtEl>
                                          <p:spTgt spid="568"/>
                                        </p:tgtEl>
                                        <p:attrNameLst>
                                          <p:attrName>style.visibility</p:attrName>
                                        </p:attrNameLst>
                                      </p:cBhvr>
                                      <p:to>
                                        <p:strVal val="visible"/>
                                      </p:to>
                                    </p:set>
                                    <p:anim calcmode="lin" valueType="num">
                                      <p:cBhvr>
                                        <p:cTn id="113" dur="500" fill="hold"/>
                                        <p:tgtEl>
                                          <p:spTgt spid="568"/>
                                        </p:tgtEl>
                                        <p:attrNameLst>
                                          <p:attrName>ppt_w</p:attrName>
                                        </p:attrNameLst>
                                      </p:cBhvr>
                                      <p:tavLst>
                                        <p:tav tm="0">
                                          <p:val>
                                            <p:fltVal val="0"/>
                                          </p:val>
                                        </p:tav>
                                        <p:tav tm="100000">
                                          <p:val>
                                            <p:strVal val="#ppt_w"/>
                                          </p:val>
                                        </p:tav>
                                      </p:tavLst>
                                    </p:anim>
                                    <p:anim calcmode="lin" valueType="num">
                                      <p:cBhvr>
                                        <p:cTn id="114" dur="500" fill="hold"/>
                                        <p:tgtEl>
                                          <p:spTgt spid="568"/>
                                        </p:tgtEl>
                                        <p:attrNameLst>
                                          <p:attrName>ppt_h</p:attrName>
                                        </p:attrNameLst>
                                      </p:cBhvr>
                                      <p:tavLst>
                                        <p:tav tm="0">
                                          <p:val>
                                            <p:fltVal val="0"/>
                                          </p:val>
                                        </p:tav>
                                        <p:tav tm="100000">
                                          <p:val>
                                            <p:strVal val="#ppt_h"/>
                                          </p:val>
                                        </p:tav>
                                      </p:tavLst>
                                    </p:anim>
                                    <p:animEffect transition="in" filter="fade">
                                      <p:cBhvr>
                                        <p:cTn id="115" dur="500"/>
                                        <p:tgtEl>
                                          <p:spTgt spid="568"/>
                                        </p:tgtEl>
                                      </p:cBhvr>
                                    </p:animEffect>
                                  </p:childTnLst>
                                </p:cTn>
                              </p:par>
                            </p:childTnLst>
                          </p:cTn>
                        </p:par>
                        <p:par>
                          <p:cTn id="116" fill="hold">
                            <p:stCondLst>
                              <p:cond delay="1500"/>
                            </p:stCondLst>
                            <p:childTnLst>
                              <p:par>
                                <p:cTn id="117" presetID="22" presetClass="entr" presetSubtype="1" fill="hold" nodeType="afterEffect">
                                  <p:stCondLst>
                                    <p:cond delay="0"/>
                                  </p:stCondLst>
                                  <p:childTnLst>
                                    <p:set>
                                      <p:cBhvr>
                                        <p:cTn id="118" dur="1" fill="hold">
                                          <p:stCondLst>
                                            <p:cond delay="0"/>
                                          </p:stCondLst>
                                        </p:cTn>
                                        <p:tgtEl>
                                          <p:spTgt spid="475"/>
                                        </p:tgtEl>
                                        <p:attrNameLst>
                                          <p:attrName>style.visibility</p:attrName>
                                        </p:attrNameLst>
                                      </p:cBhvr>
                                      <p:to>
                                        <p:strVal val="visible"/>
                                      </p:to>
                                    </p:set>
                                    <p:animEffect transition="in" filter="wipe(up)">
                                      <p:cBhvr>
                                        <p:cTn id="119" dur="500"/>
                                        <p:tgtEl>
                                          <p:spTgt spid="475"/>
                                        </p:tgtEl>
                                      </p:cBhvr>
                                    </p:animEffect>
                                  </p:childTnLst>
                                </p:cTn>
                              </p:par>
                              <p:par>
                                <p:cTn id="120" presetID="22" presetClass="entr" presetSubtype="1" fill="hold" nodeType="withEffect">
                                  <p:stCondLst>
                                    <p:cond delay="0"/>
                                  </p:stCondLst>
                                  <p:childTnLst>
                                    <p:set>
                                      <p:cBhvr>
                                        <p:cTn id="121" dur="1" fill="hold">
                                          <p:stCondLst>
                                            <p:cond delay="0"/>
                                          </p:stCondLst>
                                        </p:cTn>
                                        <p:tgtEl>
                                          <p:spTgt spid="476"/>
                                        </p:tgtEl>
                                        <p:attrNameLst>
                                          <p:attrName>style.visibility</p:attrName>
                                        </p:attrNameLst>
                                      </p:cBhvr>
                                      <p:to>
                                        <p:strVal val="visible"/>
                                      </p:to>
                                    </p:set>
                                    <p:animEffect transition="in" filter="wipe(up)">
                                      <p:cBhvr>
                                        <p:cTn id="122" dur="500"/>
                                        <p:tgtEl>
                                          <p:spTgt spid="476"/>
                                        </p:tgtEl>
                                      </p:cBhvr>
                                    </p:animEffect>
                                  </p:childTnLst>
                                </p:cTn>
                              </p:par>
                              <p:par>
                                <p:cTn id="123" presetID="22" presetClass="entr" presetSubtype="1" fill="hold" nodeType="withEffect">
                                  <p:stCondLst>
                                    <p:cond delay="0"/>
                                  </p:stCondLst>
                                  <p:childTnLst>
                                    <p:set>
                                      <p:cBhvr>
                                        <p:cTn id="124" dur="1" fill="hold">
                                          <p:stCondLst>
                                            <p:cond delay="0"/>
                                          </p:stCondLst>
                                        </p:cTn>
                                        <p:tgtEl>
                                          <p:spTgt spid="477"/>
                                        </p:tgtEl>
                                        <p:attrNameLst>
                                          <p:attrName>style.visibility</p:attrName>
                                        </p:attrNameLst>
                                      </p:cBhvr>
                                      <p:to>
                                        <p:strVal val="visible"/>
                                      </p:to>
                                    </p:set>
                                    <p:animEffect transition="in" filter="wipe(up)">
                                      <p:cBhvr>
                                        <p:cTn id="125" dur="500"/>
                                        <p:tgtEl>
                                          <p:spTgt spid="477"/>
                                        </p:tgtEl>
                                      </p:cBhvr>
                                    </p:animEffect>
                                  </p:childTnLst>
                                </p:cTn>
                              </p:par>
                              <p:par>
                                <p:cTn id="126" presetID="22" presetClass="entr" presetSubtype="1" fill="hold" nodeType="withEffect">
                                  <p:stCondLst>
                                    <p:cond delay="0"/>
                                  </p:stCondLst>
                                  <p:childTnLst>
                                    <p:set>
                                      <p:cBhvr>
                                        <p:cTn id="127" dur="1" fill="hold">
                                          <p:stCondLst>
                                            <p:cond delay="0"/>
                                          </p:stCondLst>
                                        </p:cTn>
                                        <p:tgtEl>
                                          <p:spTgt spid="478"/>
                                        </p:tgtEl>
                                        <p:attrNameLst>
                                          <p:attrName>style.visibility</p:attrName>
                                        </p:attrNameLst>
                                      </p:cBhvr>
                                      <p:to>
                                        <p:strVal val="visible"/>
                                      </p:to>
                                    </p:set>
                                    <p:animEffect transition="in" filter="wipe(up)">
                                      <p:cBhvr>
                                        <p:cTn id="128" dur="500"/>
                                        <p:tgtEl>
                                          <p:spTgt spid="478"/>
                                        </p:tgtEl>
                                      </p:cBhvr>
                                    </p:animEffect>
                                  </p:childTnLst>
                                </p:cTn>
                              </p:par>
                              <p:par>
                                <p:cTn id="129" presetID="22" presetClass="entr" presetSubtype="1" fill="hold" nodeType="withEffect">
                                  <p:stCondLst>
                                    <p:cond delay="0"/>
                                  </p:stCondLst>
                                  <p:childTnLst>
                                    <p:set>
                                      <p:cBhvr>
                                        <p:cTn id="130" dur="1" fill="hold">
                                          <p:stCondLst>
                                            <p:cond delay="0"/>
                                          </p:stCondLst>
                                        </p:cTn>
                                        <p:tgtEl>
                                          <p:spTgt spid="485"/>
                                        </p:tgtEl>
                                        <p:attrNameLst>
                                          <p:attrName>style.visibility</p:attrName>
                                        </p:attrNameLst>
                                      </p:cBhvr>
                                      <p:to>
                                        <p:strVal val="visible"/>
                                      </p:to>
                                    </p:set>
                                    <p:animEffect transition="in" filter="wipe(up)">
                                      <p:cBhvr>
                                        <p:cTn id="131" dur="500"/>
                                        <p:tgtEl>
                                          <p:spTgt spid="485"/>
                                        </p:tgtEl>
                                      </p:cBhvr>
                                    </p:animEffect>
                                  </p:childTnLst>
                                </p:cTn>
                              </p:par>
                              <p:par>
                                <p:cTn id="132" presetID="22" presetClass="entr" presetSubtype="1" fill="hold" nodeType="withEffect">
                                  <p:stCondLst>
                                    <p:cond delay="0"/>
                                  </p:stCondLst>
                                  <p:childTnLst>
                                    <p:set>
                                      <p:cBhvr>
                                        <p:cTn id="133" dur="1" fill="hold">
                                          <p:stCondLst>
                                            <p:cond delay="0"/>
                                          </p:stCondLst>
                                        </p:cTn>
                                        <p:tgtEl>
                                          <p:spTgt spid="486"/>
                                        </p:tgtEl>
                                        <p:attrNameLst>
                                          <p:attrName>style.visibility</p:attrName>
                                        </p:attrNameLst>
                                      </p:cBhvr>
                                      <p:to>
                                        <p:strVal val="visible"/>
                                      </p:to>
                                    </p:set>
                                    <p:animEffect transition="in" filter="wipe(up)">
                                      <p:cBhvr>
                                        <p:cTn id="134" dur="500"/>
                                        <p:tgtEl>
                                          <p:spTgt spid="486"/>
                                        </p:tgtEl>
                                      </p:cBhvr>
                                    </p:animEffect>
                                  </p:childTnLst>
                                </p:cTn>
                              </p:par>
                              <p:par>
                                <p:cTn id="135" presetID="22" presetClass="entr" presetSubtype="1" fill="hold" nodeType="withEffect">
                                  <p:stCondLst>
                                    <p:cond delay="0"/>
                                  </p:stCondLst>
                                  <p:childTnLst>
                                    <p:set>
                                      <p:cBhvr>
                                        <p:cTn id="136" dur="1" fill="hold">
                                          <p:stCondLst>
                                            <p:cond delay="0"/>
                                          </p:stCondLst>
                                        </p:cTn>
                                        <p:tgtEl>
                                          <p:spTgt spid="487"/>
                                        </p:tgtEl>
                                        <p:attrNameLst>
                                          <p:attrName>style.visibility</p:attrName>
                                        </p:attrNameLst>
                                      </p:cBhvr>
                                      <p:to>
                                        <p:strVal val="visible"/>
                                      </p:to>
                                    </p:set>
                                    <p:animEffect transition="in" filter="wipe(up)">
                                      <p:cBhvr>
                                        <p:cTn id="137" dur="500"/>
                                        <p:tgtEl>
                                          <p:spTgt spid="487"/>
                                        </p:tgtEl>
                                      </p:cBhvr>
                                    </p:animEffect>
                                  </p:childTnLst>
                                </p:cTn>
                              </p:par>
                              <p:par>
                                <p:cTn id="138" presetID="22" presetClass="entr" presetSubtype="1" fill="hold" nodeType="withEffect">
                                  <p:stCondLst>
                                    <p:cond delay="0"/>
                                  </p:stCondLst>
                                  <p:childTnLst>
                                    <p:set>
                                      <p:cBhvr>
                                        <p:cTn id="139" dur="1" fill="hold">
                                          <p:stCondLst>
                                            <p:cond delay="0"/>
                                          </p:stCondLst>
                                        </p:cTn>
                                        <p:tgtEl>
                                          <p:spTgt spid="488"/>
                                        </p:tgtEl>
                                        <p:attrNameLst>
                                          <p:attrName>style.visibility</p:attrName>
                                        </p:attrNameLst>
                                      </p:cBhvr>
                                      <p:to>
                                        <p:strVal val="visible"/>
                                      </p:to>
                                    </p:set>
                                    <p:animEffect transition="in" filter="wipe(up)">
                                      <p:cBhvr>
                                        <p:cTn id="140" dur="500"/>
                                        <p:tgtEl>
                                          <p:spTgt spid="488"/>
                                        </p:tgtEl>
                                      </p:cBhvr>
                                    </p:animEffect>
                                  </p:childTnLst>
                                </p:cTn>
                              </p:par>
                              <p:par>
                                <p:cTn id="141" presetID="22" presetClass="entr" presetSubtype="1" fill="hold" nodeType="withEffect">
                                  <p:stCondLst>
                                    <p:cond delay="0"/>
                                  </p:stCondLst>
                                  <p:childTnLst>
                                    <p:set>
                                      <p:cBhvr>
                                        <p:cTn id="142" dur="1" fill="hold">
                                          <p:stCondLst>
                                            <p:cond delay="0"/>
                                          </p:stCondLst>
                                        </p:cTn>
                                        <p:tgtEl>
                                          <p:spTgt spid="493"/>
                                        </p:tgtEl>
                                        <p:attrNameLst>
                                          <p:attrName>style.visibility</p:attrName>
                                        </p:attrNameLst>
                                      </p:cBhvr>
                                      <p:to>
                                        <p:strVal val="visible"/>
                                      </p:to>
                                    </p:set>
                                    <p:animEffect transition="in" filter="wipe(up)">
                                      <p:cBhvr>
                                        <p:cTn id="143" dur="500"/>
                                        <p:tgtEl>
                                          <p:spTgt spid="493"/>
                                        </p:tgtEl>
                                      </p:cBhvr>
                                    </p:animEffect>
                                  </p:childTnLst>
                                </p:cTn>
                              </p:par>
                              <p:par>
                                <p:cTn id="144" presetID="22" presetClass="entr" presetSubtype="1" fill="hold" nodeType="withEffect">
                                  <p:stCondLst>
                                    <p:cond delay="0"/>
                                  </p:stCondLst>
                                  <p:childTnLst>
                                    <p:set>
                                      <p:cBhvr>
                                        <p:cTn id="145" dur="1" fill="hold">
                                          <p:stCondLst>
                                            <p:cond delay="0"/>
                                          </p:stCondLst>
                                        </p:cTn>
                                        <p:tgtEl>
                                          <p:spTgt spid="494"/>
                                        </p:tgtEl>
                                        <p:attrNameLst>
                                          <p:attrName>style.visibility</p:attrName>
                                        </p:attrNameLst>
                                      </p:cBhvr>
                                      <p:to>
                                        <p:strVal val="visible"/>
                                      </p:to>
                                    </p:set>
                                    <p:animEffect transition="in" filter="wipe(up)">
                                      <p:cBhvr>
                                        <p:cTn id="146" dur="500"/>
                                        <p:tgtEl>
                                          <p:spTgt spid="494"/>
                                        </p:tgtEl>
                                      </p:cBhvr>
                                    </p:animEffect>
                                  </p:childTnLst>
                                </p:cTn>
                              </p:par>
                            </p:childTnLst>
                          </p:cTn>
                        </p:par>
                        <p:par>
                          <p:cTn id="147" fill="hold">
                            <p:stCondLst>
                              <p:cond delay="2000"/>
                            </p:stCondLst>
                            <p:childTnLst>
                              <p:par>
                                <p:cTn id="148" presetID="53" presetClass="entr" presetSubtype="0"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 calcmode="lin" valueType="num">
                                      <p:cBhvr>
                                        <p:cTn id="150" dur="500" fill="hold"/>
                                        <p:tgtEl>
                                          <p:spTgt spid="105"/>
                                        </p:tgtEl>
                                        <p:attrNameLst>
                                          <p:attrName>ppt_w</p:attrName>
                                        </p:attrNameLst>
                                      </p:cBhvr>
                                      <p:tavLst>
                                        <p:tav tm="0">
                                          <p:val>
                                            <p:fltVal val="0"/>
                                          </p:val>
                                        </p:tav>
                                        <p:tav tm="100000">
                                          <p:val>
                                            <p:strVal val="#ppt_w"/>
                                          </p:val>
                                        </p:tav>
                                      </p:tavLst>
                                    </p:anim>
                                    <p:anim calcmode="lin" valueType="num">
                                      <p:cBhvr>
                                        <p:cTn id="151" dur="500" fill="hold"/>
                                        <p:tgtEl>
                                          <p:spTgt spid="105"/>
                                        </p:tgtEl>
                                        <p:attrNameLst>
                                          <p:attrName>ppt_h</p:attrName>
                                        </p:attrNameLst>
                                      </p:cBhvr>
                                      <p:tavLst>
                                        <p:tav tm="0">
                                          <p:val>
                                            <p:fltVal val="0"/>
                                          </p:val>
                                        </p:tav>
                                        <p:tav tm="100000">
                                          <p:val>
                                            <p:strVal val="#ppt_h"/>
                                          </p:val>
                                        </p:tav>
                                      </p:tavLst>
                                    </p:anim>
                                    <p:animEffect transition="in" filter="fade">
                                      <p:cBhvr>
                                        <p:cTn id="152" dur="500"/>
                                        <p:tgtEl>
                                          <p:spTgt spid="105"/>
                                        </p:tgtEl>
                                      </p:cBhvr>
                                    </p:animEffect>
                                  </p:childTnLst>
                                </p:cTn>
                              </p:par>
                              <p:par>
                                <p:cTn id="153" presetID="53" presetClass="entr" presetSubtype="0"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 calcmode="lin" valueType="num">
                                      <p:cBhvr>
                                        <p:cTn id="155" dur="500" fill="hold"/>
                                        <p:tgtEl>
                                          <p:spTgt spid="133"/>
                                        </p:tgtEl>
                                        <p:attrNameLst>
                                          <p:attrName>ppt_w</p:attrName>
                                        </p:attrNameLst>
                                      </p:cBhvr>
                                      <p:tavLst>
                                        <p:tav tm="0">
                                          <p:val>
                                            <p:fltVal val="0"/>
                                          </p:val>
                                        </p:tav>
                                        <p:tav tm="100000">
                                          <p:val>
                                            <p:strVal val="#ppt_w"/>
                                          </p:val>
                                        </p:tav>
                                      </p:tavLst>
                                    </p:anim>
                                    <p:anim calcmode="lin" valueType="num">
                                      <p:cBhvr>
                                        <p:cTn id="156" dur="500" fill="hold"/>
                                        <p:tgtEl>
                                          <p:spTgt spid="133"/>
                                        </p:tgtEl>
                                        <p:attrNameLst>
                                          <p:attrName>ppt_h</p:attrName>
                                        </p:attrNameLst>
                                      </p:cBhvr>
                                      <p:tavLst>
                                        <p:tav tm="0">
                                          <p:val>
                                            <p:fltVal val="0"/>
                                          </p:val>
                                        </p:tav>
                                        <p:tav tm="100000">
                                          <p:val>
                                            <p:strVal val="#ppt_h"/>
                                          </p:val>
                                        </p:tav>
                                      </p:tavLst>
                                    </p:anim>
                                    <p:animEffect transition="in" filter="fade">
                                      <p:cBhvr>
                                        <p:cTn id="157" dur="500"/>
                                        <p:tgtEl>
                                          <p:spTgt spid="133"/>
                                        </p:tgtEl>
                                      </p:cBhvr>
                                    </p:animEffect>
                                  </p:childTnLst>
                                </p:cTn>
                              </p:par>
                              <p:par>
                                <p:cTn id="158" presetID="53" presetClass="entr" presetSubtype="0" fill="hold" nodeType="withEffect">
                                  <p:stCondLst>
                                    <p:cond delay="0"/>
                                  </p:stCondLst>
                                  <p:childTnLst>
                                    <p:set>
                                      <p:cBhvr>
                                        <p:cTn id="159" dur="1" fill="hold">
                                          <p:stCondLst>
                                            <p:cond delay="0"/>
                                          </p:stCondLst>
                                        </p:cTn>
                                        <p:tgtEl>
                                          <p:spTgt spid="139"/>
                                        </p:tgtEl>
                                        <p:attrNameLst>
                                          <p:attrName>style.visibility</p:attrName>
                                        </p:attrNameLst>
                                      </p:cBhvr>
                                      <p:to>
                                        <p:strVal val="visible"/>
                                      </p:to>
                                    </p:set>
                                    <p:anim calcmode="lin" valueType="num">
                                      <p:cBhvr>
                                        <p:cTn id="160" dur="500" fill="hold"/>
                                        <p:tgtEl>
                                          <p:spTgt spid="139"/>
                                        </p:tgtEl>
                                        <p:attrNameLst>
                                          <p:attrName>ppt_w</p:attrName>
                                        </p:attrNameLst>
                                      </p:cBhvr>
                                      <p:tavLst>
                                        <p:tav tm="0">
                                          <p:val>
                                            <p:fltVal val="0"/>
                                          </p:val>
                                        </p:tav>
                                        <p:tav tm="100000">
                                          <p:val>
                                            <p:strVal val="#ppt_w"/>
                                          </p:val>
                                        </p:tav>
                                      </p:tavLst>
                                    </p:anim>
                                    <p:anim calcmode="lin" valueType="num">
                                      <p:cBhvr>
                                        <p:cTn id="161" dur="500" fill="hold"/>
                                        <p:tgtEl>
                                          <p:spTgt spid="139"/>
                                        </p:tgtEl>
                                        <p:attrNameLst>
                                          <p:attrName>ppt_h</p:attrName>
                                        </p:attrNameLst>
                                      </p:cBhvr>
                                      <p:tavLst>
                                        <p:tav tm="0">
                                          <p:val>
                                            <p:fltVal val="0"/>
                                          </p:val>
                                        </p:tav>
                                        <p:tav tm="100000">
                                          <p:val>
                                            <p:strVal val="#ppt_h"/>
                                          </p:val>
                                        </p:tav>
                                      </p:tavLst>
                                    </p:anim>
                                    <p:animEffect transition="in" filter="fade">
                                      <p:cBhvr>
                                        <p:cTn id="162" dur="500"/>
                                        <p:tgtEl>
                                          <p:spTgt spid="139"/>
                                        </p:tgtEl>
                                      </p:cBhvr>
                                    </p:animEffect>
                                  </p:childTnLst>
                                </p:cTn>
                              </p:par>
                              <p:par>
                                <p:cTn id="163" presetID="53" presetClass="entr" presetSubtype="0" fill="hold" nodeType="withEffect">
                                  <p:stCondLst>
                                    <p:cond delay="0"/>
                                  </p:stCondLst>
                                  <p:childTnLst>
                                    <p:set>
                                      <p:cBhvr>
                                        <p:cTn id="164" dur="1" fill="hold">
                                          <p:stCondLst>
                                            <p:cond delay="0"/>
                                          </p:stCondLst>
                                        </p:cTn>
                                        <p:tgtEl>
                                          <p:spTgt spid="144"/>
                                        </p:tgtEl>
                                        <p:attrNameLst>
                                          <p:attrName>style.visibility</p:attrName>
                                        </p:attrNameLst>
                                      </p:cBhvr>
                                      <p:to>
                                        <p:strVal val="visible"/>
                                      </p:to>
                                    </p:set>
                                    <p:anim calcmode="lin" valueType="num">
                                      <p:cBhvr>
                                        <p:cTn id="165" dur="500" fill="hold"/>
                                        <p:tgtEl>
                                          <p:spTgt spid="144"/>
                                        </p:tgtEl>
                                        <p:attrNameLst>
                                          <p:attrName>ppt_w</p:attrName>
                                        </p:attrNameLst>
                                      </p:cBhvr>
                                      <p:tavLst>
                                        <p:tav tm="0">
                                          <p:val>
                                            <p:fltVal val="0"/>
                                          </p:val>
                                        </p:tav>
                                        <p:tav tm="100000">
                                          <p:val>
                                            <p:strVal val="#ppt_w"/>
                                          </p:val>
                                        </p:tav>
                                      </p:tavLst>
                                    </p:anim>
                                    <p:anim calcmode="lin" valueType="num">
                                      <p:cBhvr>
                                        <p:cTn id="166" dur="500" fill="hold"/>
                                        <p:tgtEl>
                                          <p:spTgt spid="144"/>
                                        </p:tgtEl>
                                        <p:attrNameLst>
                                          <p:attrName>ppt_h</p:attrName>
                                        </p:attrNameLst>
                                      </p:cBhvr>
                                      <p:tavLst>
                                        <p:tav tm="0">
                                          <p:val>
                                            <p:fltVal val="0"/>
                                          </p:val>
                                        </p:tav>
                                        <p:tav tm="100000">
                                          <p:val>
                                            <p:strVal val="#ppt_h"/>
                                          </p:val>
                                        </p:tav>
                                      </p:tavLst>
                                    </p:anim>
                                    <p:animEffect transition="in" filter="fade">
                                      <p:cBhvr>
                                        <p:cTn id="167" dur="500"/>
                                        <p:tgtEl>
                                          <p:spTgt spid="144"/>
                                        </p:tgtEl>
                                      </p:cBhvr>
                                    </p:animEffect>
                                  </p:childTnLst>
                                </p:cTn>
                              </p:par>
                              <p:par>
                                <p:cTn id="168" presetID="53" presetClass="entr" presetSubtype="0" fill="hold" nodeType="withEffect">
                                  <p:stCondLst>
                                    <p:cond delay="0"/>
                                  </p:stCondLst>
                                  <p:childTnLst>
                                    <p:set>
                                      <p:cBhvr>
                                        <p:cTn id="169" dur="1" fill="hold">
                                          <p:stCondLst>
                                            <p:cond delay="0"/>
                                          </p:stCondLst>
                                        </p:cTn>
                                        <p:tgtEl>
                                          <p:spTgt spid="151"/>
                                        </p:tgtEl>
                                        <p:attrNameLst>
                                          <p:attrName>style.visibility</p:attrName>
                                        </p:attrNameLst>
                                      </p:cBhvr>
                                      <p:to>
                                        <p:strVal val="visible"/>
                                      </p:to>
                                    </p:set>
                                    <p:anim calcmode="lin" valueType="num">
                                      <p:cBhvr>
                                        <p:cTn id="170" dur="500" fill="hold"/>
                                        <p:tgtEl>
                                          <p:spTgt spid="151"/>
                                        </p:tgtEl>
                                        <p:attrNameLst>
                                          <p:attrName>ppt_w</p:attrName>
                                        </p:attrNameLst>
                                      </p:cBhvr>
                                      <p:tavLst>
                                        <p:tav tm="0">
                                          <p:val>
                                            <p:fltVal val="0"/>
                                          </p:val>
                                        </p:tav>
                                        <p:tav tm="100000">
                                          <p:val>
                                            <p:strVal val="#ppt_w"/>
                                          </p:val>
                                        </p:tav>
                                      </p:tavLst>
                                    </p:anim>
                                    <p:anim calcmode="lin" valueType="num">
                                      <p:cBhvr>
                                        <p:cTn id="171" dur="500" fill="hold"/>
                                        <p:tgtEl>
                                          <p:spTgt spid="151"/>
                                        </p:tgtEl>
                                        <p:attrNameLst>
                                          <p:attrName>ppt_h</p:attrName>
                                        </p:attrNameLst>
                                      </p:cBhvr>
                                      <p:tavLst>
                                        <p:tav tm="0">
                                          <p:val>
                                            <p:fltVal val="0"/>
                                          </p:val>
                                        </p:tav>
                                        <p:tav tm="100000">
                                          <p:val>
                                            <p:strVal val="#ppt_h"/>
                                          </p:val>
                                        </p:tav>
                                      </p:tavLst>
                                    </p:anim>
                                    <p:animEffect transition="in" filter="fade">
                                      <p:cBhvr>
                                        <p:cTn id="172" dur="500"/>
                                        <p:tgtEl>
                                          <p:spTgt spid="151"/>
                                        </p:tgtEl>
                                      </p:cBhvr>
                                    </p:animEffect>
                                  </p:childTnLst>
                                </p:cTn>
                              </p:par>
                              <p:par>
                                <p:cTn id="173" presetID="53" presetClass="entr" presetSubtype="0" fill="hold" nodeType="withEffect">
                                  <p:stCondLst>
                                    <p:cond delay="0"/>
                                  </p:stCondLst>
                                  <p:childTnLst>
                                    <p:set>
                                      <p:cBhvr>
                                        <p:cTn id="174" dur="1" fill="hold">
                                          <p:stCondLst>
                                            <p:cond delay="0"/>
                                          </p:stCondLst>
                                        </p:cTn>
                                        <p:tgtEl>
                                          <p:spTgt spid="156"/>
                                        </p:tgtEl>
                                        <p:attrNameLst>
                                          <p:attrName>style.visibility</p:attrName>
                                        </p:attrNameLst>
                                      </p:cBhvr>
                                      <p:to>
                                        <p:strVal val="visible"/>
                                      </p:to>
                                    </p:set>
                                    <p:anim calcmode="lin" valueType="num">
                                      <p:cBhvr>
                                        <p:cTn id="175" dur="500" fill="hold"/>
                                        <p:tgtEl>
                                          <p:spTgt spid="156"/>
                                        </p:tgtEl>
                                        <p:attrNameLst>
                                          <p:attrName>ppt_w</p:attrName>
                                        </p:attrNameLst>
                                      </p:cBhvr>
                                      <p:tavLst>
                                        <p:tav tm="0">
                                          <p:val>
                                            <p:fltVal val="0"/>
                                          </p:val>
                                        </p:tav>
                                        <p:tav tm="100000">
                                          <p:val>
                                            <p:strVal val="#ppt_w"/>
                                          </p:val>
                                        </p:tav>
                                      </p:tavLst>
                                    </p:anim>
                                    <p:anim calcmode="lin" valueType="num">
                                      <p:cBhvr>
                                        <p:cTn id="176" dur="500" fill="hold"/>
                                        <p:tgtEl>
                                          <p:spTgt spid="156"/>
                                        </p:tgtEl>
                                        <p:attrNameLst>
                                          <p:attrName>ppt_h</p:attrName>
                                        </p:attrNameLst>
                                      </p:cBhvr>
                                      <p:tavLst>
                                        <p:tav tm="0">
                                          <p:val>
                                            <p:fltVal val="0"/>
                                          </p:val>
                                        </p:tav>
                                        <p:tav tm="100000">
                                          <p:val>
                                            <p:strVal val="#ppt_h"/>
                                          </p:val>
                                        </p:tav>
                                      </p:tavLst>
                                    </p:anim>
                                    <p:animEffect transition="in" filter="fade">
                                      <p:cBhvr>
                                        <p:cTn id="177" dur="500"/>
                                        <p:tgtEl>
                                          <p:spTgt spid="156"/>
                                        </p:tgtEl>
                                      </p:cBhvr>
                                    </p:animEffect>
                                  </p:childTnLst>
                                </p:cTn>
                              </p:par>
                              <p:par>
                                <p:cTn id="178" presetID="53" presetClass="entr" presetSubtype="0" fill="hold" grpId="0" nodeType="withEffect">
                                  <p:stCondLst>
                                    <p:cond delay="0"/>
                                  </p:stCondLst>
                                  <p:childTnLst>
                                    <p:set>
                                      <p:cBhvr>
                                        <p:cTn id="179" dur="1" fill="hold">
                                          <p:stCondLst>
                                            <p:cond delay="0"/>
                                          </p:stCondLst>
                                        </p:cTn>
                                        <p:tgtEl>
                                          <p:spTgt spid="308"/>
                                        </p:tgtEl>
                                        <p:attrNameLst>
                                          <p:attrName>style.visibility</p:attrName>
                                        </p:attrNameLst>
                                      </p:cBhvr>
                                      <p:to>
                                        <p:strVal val="visible"/>
                                      </p:to>
                                    </p:set>
                                    <p:anim calcmode="lin" valueType="num">
                                      <p:cBhvr>
                                        <p:cTn id="180" dur="500" fill="hold"/>
                                        <p:tgtEl>
                                          <p:spTgt spid="308"/>
                                        </p:tgtEl>
                                        <p:attrNameLst>
                                          <p:attrName>ppt_w</p:attrName>
                                        </p:attrNameLst>
                                      </p:cBhvr>
                                      <p:tavLst>
                                        <p:tav tm="0">
                                          <p:val>
                                            <p:fltVal val="0"/>
                                          </p:val>
                                        </p:tav>
                                        <p:tav tm="100000">
                                          <p:val>
                                            <p:strVal val="#ppt_w"/>
                                          </p:val>
                                        </p:tav>
                                      </p:tavLst>
                                    </p:anim>
                                    <p:anim calcmode="lin" valueType="num">
                                      <p:cBhvr>
                                        <p:cTn id="181" dur="500" fill="hold"/>
                                        <p:tgtEl>
                                          <p:spTgt spid="308"/>
                                        </p:tgtEl>
                                        <p:attrNameLst>
                                          <p:attrName>ppt_h</p:attrName>
                                        </p:attrNameLst>
                                      </p:cBhvr>
                                      <p:tavLst>
                                        <p:tav tm="0">
                                          <p:val>
                                            <p:fltVal val="0"/>
                                          </p:val>
                                        </p:tav>
                                        <p:tav tm="100000">
                                          <p:val>
                                            <p:strVal val="#ppt_h"/>
                                          </p:val>
                                        </p:tav>
                                      </p:tavLst>
                                    </p:anim>
                                    <p:animEffect transition="in" filter="fade">
                                      <p:cBhvr>
                                        <p:cTn id="182" dur="500"/>
                                        <p:tgtEl>
                                          <p:spTgt spid="308"/>
                                        </p:tgtEl>
                                      </p:cBhvr>
                                    </p:animEffect>
                                  </p:childTnLst>
                                </p:cTn>
                              </p:par>
                              <p:par>
                                <p:cTn id="183" presetID="53" presetClass="entr" presetSubtype="0" fill="hold" grpId="0" nodeType="withEffect">
                                  <p:stCondLst>
                                    <p:cond delay="0"/>
                                  </p:stCondLst>
                                  <p:childTnLst>
                                    <p:set>
                                      <p:cBhvr>
                                        <p:cTn id="184" dur="1" fill="hold">
                                          <p:stCondLst>
                                            <p:cond delay="0"/>
                                          </p:stCondLst>
                                        </p:cTn>
                                        <p:tgtEl>
                                          <p:spTgt spid="311"/>
                                        </p:tgtEl>
                                        <p:attrNameLst>
                                          <p:attrName>style.visibility</p:attrName>
                                        </p:attrNameLst>
                                      </p:cBhvr>
                                      <p:to>
                                        <p:strVal val="visible"/>
                                      </p:to>
                                    </p:set>
                                    <p:anim calcmode="lin" valueType="num">
                                      <p:cBhvr>
                                        <p:cTn id="185" dur="500" fill="hold"/>
                                        <p:tgtEl>
                                          <p:spTgt spid="311"/>
                                        </p:tgtEl>
                                        <p:attrNameLst>
                                          <p:attrName>ppt_w</p:attrName>
                                        </p:attrNameLst>
                                      </p:cBhvr>
                                      <p:tavLst>
                                        <p:tav tm="0">
                                          <p:val>
                                            <p:fltVal val="0"/>
                                          </p:val>
                                        </p:tav>
                                        <p:tav tm="100000">
                                          <p:val>
                                            <p:strVal val="#ppt_w"/>
                                          </p:val>
                                        </p:tav>
                                      </p:tavLst>
                                    </p:anim>
                                    <p:anim calcmode="lin" valueType="num">
                                      <p:cBhvr>
                                        <p:cTn id="186" dur="500" fill="hold"/>
                                        <p:tgtEl>
                                          <p:spTgt spid="311"/>
                                        </p:tgtEl>
                                        <p:attrNameLst>
                                          <p:attrName>ppt_h</p:attrName>
                                        </p:attrNameLst>
                                      </p:cBhvr>
                                      <p:tavLst>
                                        <p:tav tm="0">
                                          <p:val>
                                            <p:fltVal val="0"/>
                                          </p:val>
                                        </p:tav>
                                        <p:tav tm="100000">
                                          <p:val>
                                            <p:strVal val="#ppt_h"/>
                                          </p:val>
                                        </p:tav>
                                      </p:tavLst>
                                    </p:anim>
                                    <p:animEffect transition="in" filter="fade">
                                      <p:cBhvr>
                                        <p:cTn id="187" dur="500"/>
                                        <p:tgtEl>
                                          <p:spTgt spid="311"/>
                                        </p:tgtEl>
                                      </p:cBhvr>
                                    </p:animEffect>
                                  </p:childTnLst>
                                </p:cTn>
                              </p:par>
                              <p:par>
                                <p:cTn id="188" presetID="53" presetClass="entr" presetSubtype="0" fill="hold" grpId="0" nodeType="withEffect">
                                  <p:stCondLst>
                                    <p:cond delay="0"/>
                                  </p:stCondLst>
                                  <p:childTnLst>
                                    <p:set>
                                      <p:cBhvr>
                                        <p:cTn id="189" dur="1" fill="hold">
                                          <p:stCondLst>
                                            <p:cond delay="0"/>
                                          </p:stCondLst>
                                        </p:cTn>
                                        <p:tgtEl>
                                          <p:spTgt spid="312"/>
                                        </p:tgtEl>
                                        <p:attrNameLst>
                                          <p:attrName>style.visibility</p:attrName>
                                        </p:attrNameLst>
                                      </p:cBhvr>
                                      <p:to>
                                        <p:strVal val="visible"/>
                                      </p:to>
                                    </p:set>
                                    <p:anim calcmode="lin" valueType="num">
                                      <p:cBhvr>
                                        <p:cTn id="190" dur="500" fill="hold"/>
                                        <p:tgtEl>
                                          <p:spTgt spid="312"/>
                                        </p:tgtEl>
                                        <p:attrNameLst>
                                          <p:attrName>ppt_w</p:attrName>
                                        </p:attrNameLst>
                                      </p:cBhvr>
                                      <p:tavLst>
                                        <p:tav tm="0">
                                          <p:val>
                                            <p:fltVal val="0"/>
                                          </p:val>
                                        </p:tav>
                                        <p:tav tm="100000">
                                          <p:val>
                                            <p:strVal val="#ppt_w"/>
                                          </p:val>
                                        </p:tav>
                                      </p:tavLst>
                                    </p:anim>
                                    <p:anim calcmode="lin" valueType="num">
                                      <p:cBhvr>
                                        <p:cTn id="191" dur="500" fill="hold"/>
                                        <p:tgtEl>
                                          <p:spTgt spid="312"/>
                                        </p:tgtEl>
                                        <p:attrNameLst>
                                          <p:attrName>ppt_h</p:attrName>
                                        </p:attrNameLst>
                                      </p:cBhvr>
                                      <p:tavLst>
                                        <p:tav tm="0">
                                          <p:val>
                                            <p:fltVal val="0"/>
                                          </p:val>
                                        </p:tav>
                                        <p:tav tm="100000">
                                          <p:val>
                                            <p:strVal val="#ppt_h"/>
                                          </p:val>
                                        </p:tav>
                                      </p:tavLst>
                                    </p:anim>
                                    <p:animEffect transition="in" filter="fade">
                                      <p:cBhvr>
                                        <p:cTn id="192" dur="500"/>
                                        <p:tgtEl>
                                          <p:spTgt spid="312"/>
                                        </p:tgtEl>
                                      </p:cBhvr>
                                    </p:animEffect>
                                  </p:childTnLst>
                                </p:cTn>
                              </p:par>
                              <p:par>
                                <p:cTn id="193" presetID="53" presetClass="entr" presetSubtype="0"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p:cTn id="195" dur="500" fill="hold"/>
                                        <p:tgtEl>
                                          <p:spTgt spid="313"/>
                                        </p:tgtEl>
                                        <p:attrNameLst>
                                          <p:attrName>ppt_w</p:attrName>
                                        </p:attrNameLst>
                                      </p:cBhvr>
                                      <p:tavLst>
                                        <p:tav tm="0">
                                          <p:val>
                                            <p:fltVal val="0"/>
                                          </p:val>
                                        </p:tav>
                                        <p:tav tm="100000">
                                          <p:val>
                                            <p:strVal val="#ppt_w"/>
                                          </p:val>
                                        </p:tav>
                                      </p:tavLst>
                                    </p:anim>
                                    <p:anim calcmode="lin" valueType="num">
                                      <p:cBhvr>
                                        <p:cTn id="196" dur="500" fill="hold"/>
                                        <p:tgtEl>
                                          <p:spTgt spid="313"/>
                                        </p:tgtEl>
                                        <p:attrNameLst>
                                          <p:attrName>ppt_h</p:attrName>
                                        </p:attrNameLst>
                                      </p:cBhvr>
                                      <p:tavLst>
                                        <p:tav tm="0">
                                          <p:val>
                                            <p:fltVal val="0"/>
                                          </p:val>
                                        </p:tav>
                                        <p:tav tm="100000">
                                          <p:val>
                                            <p:strVal val="#ppt_h"/>
                                          </p:val>
                                        </p:tav>
                                      </p:tavLst>
                                    </p:anim>
                                    <p:animEffect transition="in" filter="fade">
                                      <p:cBhvr>
                                        <p:cTn id="197" dur="500"/>
                                        <p:tgtEl>
                                          <p:spTgt spid="313"/>
                                        </p:tgtEl>
                                      </p:cBhvr>
                                    </p:animEffect>
                                  </p:childTnLst>
                                </p:cTn>
                              </p:par>
                              <p:par>
                                <p:cTn id="198" presetID="53" presetClass="entr" presetSubtype="0" fill="hold" grpId="0" nodeType="withEffect">
                                  <p:stCondLst>
                                    <p:cond delay="0"/>
                                  </p:stCondLst>
                                  <p:childTnLst>
                                    <p:set>
                                      <p:cBhvr>
                                        <p:cTn id="199" dur="1" fill="hold">
                                          <p:stCondLst>
                                            <p:cond delay="0"/>
                                          </p:stCondLst>
                                        </p:cTn>
                                        <p:tgtEl>
                                          <p:spTgt spid="314"/>
                                        </p:tgtEl>
                                        <p:attrNameLst>
                                          <p:attrName>style.visibility</p:attrName>
                                        </p:attrNameLst>
                                      </p:cBhvr>
                                      <p:to>
                                        <p:strVal val="visible"/>
                                      </p:to>
                                    </p:set>
                                    <p:anim calcmode="lin" valueType="num">
                                      <p:cBhvr>
                                        <p:cTn id="200" dur="500" fill="hold"/>
                                        <p:tgtEl>
                                          <p:spTgt spid="314"/>
                                        </p:tgtEl>
                                        <p:attrNameLst>
                                          <p:attrName>ppt_w</p:attrName>
                                        </p:attrNameLst>
                                      </p:cBhvr>
                                      <p:tavLst>
                                        <p:tav tm="0">
                                          <p:val>
                                            <p:fltVal val="0"/>
                                          </p:val>
                                        </p:tav>
                                        <p:tav tm="100000">
                                          <p:val>
                                            <p:strVal val="#ppt_w"/>
                                          </p:val>
                                        </p:tav>
                                      </p:tavLst>
                                    </p:anim>
                                    <p:anim calcmode="lin" valueType="num">
                                      <p:cBhvr>
                                        <p:cTn id="201" dur="500" fill="hold"/>
                                        <p:tgtEl>
                                          <p:spTgt spid="314"/>
                                        </p:tgtEl>
                                        <p:attrNameLst>
                                          <p:attrName>ppt_h</p:attrName>
                                        </p:attrNameLst>
                                      </p:cBhvr>
                                      <p:tavLst>
                                        <p:tav tm="0">
                                          <p:val>
                                            <p:fltVal val="0"/>
                                          </p:val>
                                        </p:tav>
                                        <p:tav tm="100000">
                                          <p:val>
                                            <p:strVal val="#ppt_h"/>
                                          </p:val>
                                        </p:tav>
                                      </p:tavLst>
                                    </p:anim>
                                    <p:animEffect transition="in" filter="fade">
                                      <p:cBhvr>
                                        <p:cTn id="202" dur="500"/>
                                        <p:tgtEl>
                                          <p:spTgt spid="314"/>
                                        </p:tgtEl>
                                      </p:cBhvr>
                                    </p:animEffect>
                                  </p:childTnLst>
                                </p:cTn>
                              </p:par>
                              <p:par>
                                <p:cTn id="203" presetID="53" presetClass="entr" presetSubtype="0" fill="hold" grpId="0" nodeType="withEffect">
                                  <p:stCondLst>
                                    <p:cond delay="0"/>
                                  </p:stCondLst>
                                  <p:childTnLst>
                                    <p:set>
                                      <p:cBhvr>
                                        <p:cTn id="204" dur="1" fill="hold">
                                          <p:stCondLst>
                                            <p:cond delay="0"/>
                                          </p:stCondLst>
                                        </p:cTn>
                                        <p:tgtEl>
                                          <p:spTgt spid="315"/>
                                        </p:tgtEl>
                                        <p:attrNameLst>
                                          <p:attrName>style.visibility</p:attrName>
                                        </p:attrNameLst>
                                      </p:cBhvr>
                                      <p:to>
                                        <p:strVal val="visible"/>
                                      </p:to>
                                    </p:set>
                                    <p:anim calcmode="lin" valueType="num">
                                      <p:cBhvr>
                                        <p:cTn id="205" dur="500" fill="hold"/>
                                        <p:tgtEl>
                                          <p:spTgt spid="315"/>
                                        </p:tgtEl>
                                        <p:attrNameLst>
                                          <p:attrName>ppt_w</p:attrName>
                                        </p:attrNameLst>
                                      </p:cBhvr>
                                      <p:tavLst>
                                        <p:tav tm="0">
                                          <p:val>
                                            <p:fltVal val="0"/>
                                          </p:val>
                                        </p:tav>
                                        <p:tav tm="100000">
                                          <p:val>
                                            <p:strVal val="#ppt_w"/>
                                          </p:val>
                                        </p:tav>
                                      </p:tavLst>
                                    </p:anim>
                                    <p:anim calcmode="lin" valueType="num">
                                      <p:cBhvr>
                                        <p:cTn id="206" dur="500" fill="hold"/>
                                        <p:tgtEl>
                                          <p:spTgt spid="315"/>
                                        </p:tgtEl>
                                        <p:attrNameLst>
                                          <p:attrName>ppt_h</p:attrName>
                                        </p:attrNameLst>
                                      </p:cBhvr>
                                      <p:tavLst>
                                        <p:tav tm="0">
                                          <p:val>
                                            <p:fltVal val="0"/>
                                          </p:val>
                                        </p:tav>
                                        <p:tav tm="100000">
                                          <p:val>
                                            <p:strVal val="#ppt_h"/>
                                          </p:val>
                                        </p:tav>
                                      </p:tavLst>
                                    </p:anim>
                                    <p:animEffect transition="in" filter="fade">
                                      <p:cBhvr>
                                        <p:cTn id="207" dur="500"/>
                                        <p:tgtEl>
                                          <p:spTgt spid="315"/>
                                        </p:tgtEl>
                                      </p:cBhvr>
                                    </p:animEffect>
                                  </p:childTnLst>
                                </p:cTn>
                              </p:par>
                              <p:par>
                                <p:cTn id="208" presetID="53" presetClass="entr" presetSubtype="0" fill="hold" nodeType="withEffect">
                                  <p:stCondLst>
                                    <p:cond delay="0"/>
                                  </p:stCondLst>
                                  <p:childTnLst>
                                    <p:set>
                                      <p:cBhvr>
                                        <p:cTn id="209" dur="1" fill="hold">
                                          <p:stCondLst>
                                            <p:cond delay="0"/>
                                          </p:stCondLst>
                                        </p:cTn>
                                        <p:tgtEl>
                                          <p:spTgt spid="357"/>
                                        </p:tgtEl>
                                        <p:attrNameLst>
                                          <p:attrName>style.visibility</p:attrName>
                                        </p:attrNameLst>
                                      </p:cBhvr>
                                      <p:to>
                                        <p:strVal val="visible"/>
                                      </p:to>
                                    </p:set>
                                    <p:anim calcmode="lin" valueType="num">
                                      <p:cBhvr>
                                        <p:cTn id="210" dur="500" fill="hold"/>
                                        <p:tgtEl>
                                          <p:spTgt spid="357"/>
                                        </p:tgtEl>
                                        <p:attrNameLst>
                                          <p:attrName>ppt_w</p:attrName>
                                        </p:attrNameLst>
                                      </p:cBhvr>
                                      <p:tavLst>
                                        <p:tav tm="0">
                                          <p:val>
                                            <p:fltVal val="0"/>
                                          </p:val>
                                        </p:tav>
                                        <p:tav tm="100000">
                                          <p:val>
                                            <p:strVal val="#ppt_w"/>
                                          </p:val>
                                        </p:tav>
                                      </p:tavLst>
                                    </p:anim>
                                    <p:anim calcmode="lin" valueType="num">
                                      <p:cBhvr>
                                        <p:cTn id="211" dur="500" fill="hold"/>
                                        <p:tgtEl>
                                          <p:spTgt spid="357"/>
                                        </p:tgtEl>
                                        <p:attrNameLst>
                                          <p:attrName>ppt_h</p:attrName>
                                        </p:attrNameLst>
                                      </p:cBhvr>
                                      <p:tavLst>
                                        <p:tav tm="0">
                                          <p:val>
                                            <p:fltVal val="0"/>
                                          </p:val>
                                        </p:tav>
                                        <p:tav tm="100000">
                                          <p:val>
                                            <p:strVal val="#ppt_h"/>
                                          </p:val>
                                        </p:tav>
                                      </p:tavLst>
                                    </p:anim>
                                    <p:animEffect transition="in" filter="fade">
                                      <p:cBhvr>
                                        <p:cTn id="212" dur="500"/>
                                        <p:tgtEl>
                                          <p:spTgt spid="357"/>
                                        </p:tgtEl>
                                      </p:cBhvr>
                                    </p:animEffect>
                                  </p:childTnLst>
                                </p:cTn>
                              </p:par>
                              <p:par>
                                <p:cTn id="213" presetID="53" presetClass="entr" presetSubtype="0" fill="hold" nodeType="withEffect">
                                  <p:stCondLst>
                                    <p:cond delay="0"/>
                                  </p:stCondLst>
                                  <p:childTnLst>
                                    <p:set>
                                      <p:cBhvr>
                                        <p:cTn id="214" dur="1" fill="hold">
                                          <p:stCondLst>
                                            <p:cond delay="0"/>
                                          </p:stCondLst>
                                        </p:cTn>
                                        <p:tgtEl>
                                          <p:spTgt spid="362"/>
                                        </p:tgtEl>
                                        <p:attrNameLst>
                                          <p:attrName>style.visibility</p:attrName>
                                        </p:attrNameLst>
                                      </p:cBhvr>
                                      <p:to>
                                        <p:strVal val="visible"/>
                                      </p:to>
                                    </p:set>
                                    <p:anim calcmode="lin" valueType="num">
                                      <p:cBhvr>
                                        <p:cTn id="215" dur="500" fill="hold"/>
                                        <p:tgtEl>
                                          <p:spTgt spid="362"/>
                                        </p:tgtEl>
                                        <p:attrNameLst>
                                          <p:attrName>ppt_w</p:attrName>
                                        </p:attrNameLst>
                                      </p:cBhvr>
                                      <p:tavLst>
                                        <p:tav tm="0">
                                          <p:val>
                                            <p:fltVal val="0"/>
                                          </p:val>
                                        </p:tav>
                                        <p:tav tm="100000">
                                          <p:val>
                                            <p:strVal val="#ppt_w"/>
                                          </p:val>
                                        </p:tav>
                                      </p:tavLst>
                                    </p:anim>
                                    <p:anim calcmode="lin" valueType="num">
                                      <p:cBhvr>
                                        <p:cTn id="216" dur="500" fill="hold"/>
                                        <p:tgtEl>
                                          <p:spTgt spid="362"/>
                                        </p:tgtEl>
                                        <p:attrNameLst>
                                          <p:attrName>ppt_h</p:attrName>
                                        </p:attrNameLst>
                                      </p:cBhvr>
                                      <p:tavLst>
                                        <p:tav tm="0">
                                          <p:val>
                                            <p:fltVal val="0"/>
                                          </p:val>
                                        </p:tav>
                                        <p:tav tm="100000">
                                          <p:val>
                                            <p:strVal val="#ppt_h"/>
                                          </p:val>
                                        </p:tav>
                                      </p:tavLst>
                                    </p:anim>
                                    <p:animEffect transition="in" filter="fade">
                                      <p:cBhvr>
                                        <p:cTn id="217" dur="500"/>
                                        <p:tgtEl>
                                          <p:spTgt spid="362"/>
                                        </p:tgtEl>
                                      </p:cBhvr>
                                    </p:animEffect>
                                  </p:childTnLst>
                                </p:cTn>
                              </p:par>
                              <p:par>
                                <p:cTn id="218" presetID="53" presetClass="entr" presetSubtype="0" fill="hold" nodeType="withEffect">
                                  <p:stCondLst>
                                    <p:cond delay="0"/>
                                  </p:stCondLst>
                                  <p:childTnLst>
                                    <p:set>
                                      <p:cBhvr>
                                        <p:cTn id="219" dur="1" fill="hold">
                                          <p:stCondLst>
                                            <p:cond delay="0"/>
                                          </p:stCondLst>
                                        </p:cTn>
                                        <p:tgtEl>
                                          <p:spTgt spid="367"/>
                                        </p:tgtEl>
                                        <p:attrNameLst>
                                          <p:attrName>style.visibility</p:attrName>
                                        </p:attrNameLst>
                                      </p:cBhvr>
                                      <p:to>
                                        <p:strVal val="visible"/>
                                      </p:to>
                                    </p:set>
                                    <p:anim calcmode="lin" valueType="num">
                                      <p:cBhvr>
                                        <p:cTn id="220" dur="500" fill="hold"/>
                                        <p:tgtEl>
                                          <p:spTgt spid="367"/>
                                        </p:tgtEl>
                                        <p:attrNameLst>
                                          <p:attrName>ppt_w</p:attrName>
                                        </p:attrNameLst>
                                      </p:cBhvr>
                                      <p:tavLst>
                                        <p:tav tm="0">
                                          <p:val>
                                            <p:fltVal val="0"/>
                                          </p:val>
                                        </p:tav>
                                        <p:tav tm="100000">
                                          <p:val>
                                            <p:strVal val="#ppt_w"/>
                                          </p:val>
                                        </p:tav>
                                      </p:tavLst>
                                    </p:anim>
                                    <p:anim calcmode="lin" valueType="num">
                                      <p:cBhvr>
                                        <p:cTn id="221" dur="500" fill="hold"/>
                                        <p:tgtEl>
                                          <p:spTgt spid="367"/>
                                        </p:tgtEl>
                                        <p:attrNameLst>
                                          <p:attrName>ppt_h</p:attrName>
                                        </p:attrNameLst>
                                      </p:cBhvr>
                                      <p:tavLst>
                                        <p:tav tm="0">
                                          <p:val>
                                            <p:fltVal val="0"/>
                                          </p:val>
                                        </p:tav>
                                        <p:tav tm="100000">
                                          <p:val>
                                            <p:strVal val="#ppt_h"/>
                                          </p:val>
                                        </p:tav>
                                      </p:tavLst>
                                    </p:anim>
                                    <p:animEffect transition="in" filter="fade">
                                      <p:cBhvr>
                                        <p:cTn id="222" dur="500"/>
                                        <p:tgtEl>
                                          <p:spTgt spid="367"/>
                                        </p:tgtEl>
                                      </p:cBhvr>
                                    </p:animEffect>
                                  </p:childTnLst>
                                </p:cTn>
                              </p:par>
                              <p:par>
                                <p:cTn id="223" presetID="53" presetClass="entr" presetSubtype="0" fill="hold" grpId="0" nodeType="withEffect">
                                  <p:stCondLst>
                                    <p:cond delay="0"/>
                                  </p:stCondLst>
                                  <p:childTnLst>
                                    <p:set>
                                      <p:cBhvr>
                                        <p:cTn id="224" dur="1" fill="hold">
                                          <p:stCondLst>
                                            <p:cond delay="0"/>
                                          </p:stCondLst>
                                        </p:cTn>
                                        <p:tgtEl>
                                          <p:spTgt spid="372"/>
                                        </p:tgtEl>
                                        <p:attrNameLst>
                                          <p:attrName>style.visibility</p:attrName>
                                        </p:attrNameLst>
                                      </p:cBhvr>
                                      <p:to>
                                        <p:strVal val="visible"/>
                                      </p:to>
                                    </p:set>
                                    <p:anim calcmode="lin" valueType="num">
                                      <p:cBhvr>
                                        <p:cTn id="225" dur="500" fill="hold"/>
                                        <p:tgtEl>
                                          <p:spTgt spid="372"/>
                                        </p:tgtEl>
                                        <p:attrNameLst>
                                          <p:attrName>ppt_w</p:attrName>
                                        </p:attrNameLst>
                                      </p:cBhvr>
                                      <p:tavLst>
                                        <p:tav tm="0">
                                          <p:val>
                                            <p:fltVal val="0"/>
                                          </p:val>
                                        </p:tav>
                                        <p:tav tm="100000">
                                          <p:val>
                                            <p:strVal val="#ppt_w"/>
                                          </p:val>
                                        </p:tav>
                                      </p:tavLst>
                                    </p:anim>
                                    <p:anim calcmode="lin" valueType="num">
                                      <p:cBhvr>
                                        <p:cTn id="226" dur="500" fill="hold"/>
                                        <p:tgtEl>
                                          <p:spTgt spid="372"/>
                                        </p:tgtEl>
                                        <p:attrNameLst>
                                          <p:attrName>ppt_h</p:attrName>
                                        </p:attrNameLst>
                                      </p:cBhvr>
                                      <p:tavLst>
                                        <p:tav tm="0">
                                          <p:val>
                                            <p:fltVal val="0"/>
                                          </p:val>
                                        </p:tav>
                                        <p:tav tm="100000">
                                          <p:val>
                                            <p:strVal val="#ppt_h"/>
                                          </p:val>
                                        </p:tav>
                                      </p:tavLst>
                                    </p:anim>
                                    <p:animEffect transition="in" filter="fade">
                                      <p:cBhvr>
                                        <p:cTn id="227" dur="500"/>
                                        <p:tgtEl>
                                          <p:spTgt spid="372"/>
                                        </p:tgtEl>
                                      </p:cBhvr>
                                    </p:animEffect>
                                  </p:childTnLst>
                                </p:cTn>
                              </p:par>
                              <p:par>
                                <p:cTn id="228" presetID="53" presetClass="entr" presetSubtype="0" fill="hold" grpId="0" nodeType="withEffect">
                                  <p:stCondLst>
                                    <p:cond delay="0"/>
                                  </p:stCondLst>
                                  <p:childTnLst>
                                    <p:set>
                                      <p:cBhvr>
                                        <p:cTn id="229" dur="1" fill="hold">
                                          <p:stCondLst>
                                            <p:cond delay="0"/>
                                          </p:stCondLst>
                                        </p:cTn>
                                        <p:tgtEl>
                                          <p:spTgt spid="373"/>
                                        </p:tgtEl>
                                        <p:attrNameLst>
                                          <p:attrName>style.visibility</p:attrName>
                                        </p:attrNameLst>
                                      </p:cBhvr>
                                      <p:to>
                                        <p:strVal val="visible"/>
                                      </p:to>
                                    </p:set>
                                    <p:anim calcmode="lin" valueType="num">
                                      <p:cBhvr>
                                        <p:cTn id="230" dur="500" fill="hold"/>
                                        <p:tgtEl>
                                          <p:spTgt spid="373"/>
                                        </p:tgtEl>
                                        <p:attrNameLst>
                                          <p:attrName>ppt_w</p:attrName>
                                        </p:attrNameLst>
                                      </p:cBhvr>
                                      <p:tavLst>
                                        <p:tav tm="0">
                                          <p:val>
                                            <p:fltVal val="0"/>
                                          </p:val>
                                        </p:tav>
                                        <p:tav tm="100000">
                                          <p:val>
                                            <p:strVal val="#ppt_w"/>
                                          </p:val>
                                        </p:tav>
                                      </p:tavLst>
                                    </p:anim>
                                    <p:anim calcmode="lin" valueType="num">
                                      <p:cBhvr>
                                        <p:cTn id="231" dur="500" fill="hold"/>
                                        <p:tgtEl>
                                          <p:spTgt spid="373"/>
                                        </p:tgtEl>
                                        <p:attrNameLst>
                                          <p:attrName>ppt_h</p:attrName>
                                        </p:attrNameLst>
                                      </p:cBhvr>
                                      <p:tavLst>
                                        <p:tav tm="0">
                                          <p:val>
                                            <p:fltVal val="0"/>
                                          </p:val>
                                        </p:tav>
                                        <p:tav tm="100000">
                                          <p:val>
                                            <p:strVal val="#ppt_h"/>
                                          </p:val>
                                        </p:tav>
                                      </p:tavLst>
                                    </p:anim>
                                    <p:animEffect transition="in" filter="fade">
                                      <p:cBhvr>
                                        <p:cTn id="232" dur="500"/>
                                        <p:tgtEl>
                                          <p:spTgt spid="373"/>
                                        </p:tgtEl>
                                      </p:cBhvr>
                                    </p:animEffect>
                                  </p:childTnLst>
                                </p:cTn>
                              </p:par>
                              <p:par>
                                <p:cTn id="233" presetID="53" presetClass="entr" presetSubtype="0" fill="hold" grpId="0" nodeType="withEffect">
                                  <p:stCondLst>
                                    <p:cond delay="0"/>
                                  </p:stCondLst>
                                  <p:childTnLst>
                                    <p:set>
                                      <p:cBhvr>
                                        <p:cTn id="234" dur="1" fill="hold">
                                          <p:stCondLst>
                                            <p:cond delay="0"/>
                                          </p:stCondLst>
                                        </p:cTn>
                                        <p:tgtEl>
                                          <p:spTgt spid="374"/>
                                        </p:tgtEl>
                                        <p:attrNameLst>
                                          <p:attrName>style.visibility</p:attrName>
                                        </p:attrNameLst>
                                      </p:cBhvr>
                                      <p:to>
                                        <p:strVal val="visible"/>
                                      </p:to>
                                    </p:set>
                                    <p:anim calcmode="lin" valueType="num">
                                      <p:cBhvr>
                                        <p:cTn id="235" dur="500" fill="hold"/>
                                        <p:tgtEl>
                                          <p:spTgt spid="374"/>
                                        </p:tgtEl>
                                        <p:attrNameLst>
                                          <p:attrName>ppt_w</p:attrName>
                                        </p:attrNameLst>
                                      </p:cBhvr>
                                      <p:tavLst>
                                        <p:tav tm="0">
                                          <p:val>
                                            <p:fltVal val="0"/>
                                          </p:val>
                                        </p:tav>
                                        <p:tav tm="100000">
                                          <p:val>
                                            <p:strVal val="#ppt_w"/>
                                          </p:val>
                                        </p:tav>
                                      </p:tavLst>
                                    </p:anim>
                                    <p:anim calcmode="lin" valueType="num">
                                      <p:cBhvr>
                                        <p:cTn id="236" dur="500" fill="hold"/>
                                        <p:tgtEl>
                                          <p:spTgt spid="374"/>
                                        </p:tgtEl>
                                        <p:attrNameLst>
                                          <p:attrName>ppt_h</p:attrName>
                                        </p:attrNameLst>
                                      </p:cBhvr>
                                      <p:tavLst>
                                        <p:tav tm="0">
                                          <p:val>
                                            <p:fltVal val="0"/>
                                          </p:val>
                                        </p:tav>
                                        <p:tav tm="100000">
                                          <p:val>
                                            <p:strVal val="#ppt_h"/>
                                          </p:val>
                                        </p:tav>
                                      </p:tavLst>
                                    </p:anim>
                                    <p:animEffect transition="in" filter="fade">
                                      <p:cBhvr>
                                        <p:cTn id="237" dur="500"/>
                                        <p:tgtEl>
                                          <p:spTgt spid="374"/>
                                        </p:tgtEl>
                                      </p:cBhvr>
                                    </p:animEffect>
                                  </p:childTnLst>
                                </p:cTn>
                              </p:par>
                              <p:par>
                                <p:cTn id="238" presetID="53" presetClass="entr" presetSubtype="0" fill="hold" nodeType="withEffect">
                                  <p:stCondLst>
                                    <p:cond delay="0"/>
                                  </p:stCondLst>
                                  <p:childTnLst>
                                    <p:set>
                                      <p:cBhvr>
                                        <p:cTn id="239" dur="1" fill="hold">
                                          <p:stCondLst>
                                            <p:cond delay="0"/>
                                          </p:stCondLst>
                                        </p:cTn>
                                        <p:tgtEl>
                                          <p:spTgt spid="95"/>
                                        </p:tgtEl>
                                        <p:attrNameLst>
                                          <p:attrName>style.visibility</p:attrName>
                                        </p:attrNameLst>
                                      </p:cBhvr>
                                      <p:to>
                                        <p:strVal val="visible"/>
                                      </p:to>
                                    </p:set>
                                    <p:anim calcmode="lin" valueType="num">
                                      <p:cBhvr>
                                        <p:cTn id="240" dur="500" fill="hold"/>
                                        <p:tgtEl>
                                          <p:spTgt spid="95"/>
                                        </p:tgtEl>
                                        <p:attrNameLst>
                                          <p:attrName>ppt_w</p:attrName>
                                        </p:attrNameLst>
                                      </p:cBhvr>
                                      <p:tavLst>
                                        <p:tav tm="0">
                                          <p:val>
                                            <p:fltVal val="0"/>
                                          </p:val>
                                        </p:tav>
                                        <p:tav tm="100000">
                                          <p:val>
                                            <p:strVal val="#ppt_w"/>
                                          </p:val>
                                        </p:tav>
                                      </p:tavLst>
                                    </p:anim>
                                    <p:anim calcmode="lin" valueType="num">
                                      <p:cBhvr>
                                        <p:cTn id="241" dur="500" fill="hold"/>
                                        <p:tgtEl>
                                          <p:spTgt spid="95"/>
                                        </p:tgtEl>
                                        <p:attrNameLst>
                                          <p:attrName>ppt_h</p:attrName>
                                        </p:attrNameLst>
                                      </p:cBhvr>
                                      <p:tavLst>
                                        <p:tav tm="0">
                                          <p:val>
                                            <p:fltVal val="0"/>
                                          </p:val>
                                        </p:tav>
                                        <p:tav tm="100000">
                                          <p:val>
                                            <p:strVal val="#ppt_h"/>
                                          </p:val>
                                        </p:tav>
                                      </p:tavLst>
                                    </p:anim>
                                    <p:animEffect transition="in" filter="fade">
                                      <p:cBhvr>
                                        <p:cTn id="242" dur="500"/>
                                        <p:tgtEl>
                                          <p:spTgt spid="95"/>
                                        </p:tgtEl>
                                      </p:cBhvr>
                                    </p:animEffect>
                                  </p:childTnLst>
                                </p:cTn>
                              </p:par>
                              <p:par>
                                <p:cTn id="243" presetID="53" presetClass="entr" presetSubtype="0" fill="hold" nodeType="withEffect">
                                  <p:stCondLst>
                                    <p:cond delay="0"/>
                                  </p:stCondLst>
                                  <p:childTnLst>
                                    <p:set>
                                      <p:cBhvr>
                                        <p:cTn id="244" dur="1" fill="hold">
                                          <p:stCondLst>
                                            <p:cond delay="0"/>
                                          </p:stCondLst>
                                        </p:cTn>
                                        <p:tgtEl>
                                          <p:spTgt spid="100"/>
                                        </p:tgtEl>
                                        <p:attrNameLst>
                                          <p:attrName>style.visibility</p:attrName>
                                        </p:attrNameLst>
                                      </p:cBhvr>
                                      <p:to>
                                        <p:strVal val="visible"/>
                                      </p:to>
                                    </p:set>
                                    <p:anim calcmode="lin" valueType="num">
                                      <p:cBhvr>
                                        <p:cTn id="245" dur="500" fill="hold"/>
                                        <p:tgtEl>
                                          <p:spTgt spid="100"/>
                                        </p:tgtEl>
                                        <p:attrNameLst>
                                          <p:attrName>ppt_w</p:attrName>
                                        </p:attrNameLst>
                                      </p:cBhvr>
                                      <p:tavLst>
                                        <p:tav tm="0">
                                          <p:val>
                                            <p:fltVal val="0"/>
                                          </p:val>
                                        </p:tav>
                                        <p:tav tm="100000">
                                          <p:val>
                                            <p:strVal val="#ppt_w"/>
                                          </p:val>
                                        </p:tav>
                                      </p:tavLst>
                                    </p:anim>
                                    <p:anim calcmode="lin" valueType="num">
                                      <p:cBhvr>
                                        <p:cTn id="246" dur="500" fill="hold"/>
                                        <p:tgtEl>
                                          <p:spTgt spid="100"/>
                                        </p:tgtEl>
                                        <p:attrNameLst>
                                          <p:attrName>ppt_h</p:attrName>
                                        </p:attrNameLst>
                                      </p:cBhvr>
                                      <p:tavLst>
                                        <p:tav tm="0">
                                          <p:val>
                                            <p:fltVal val="0"/>
                                          </p:val>
                                        </p:tav>
                                        <p:tav tm="100000">
                                          <p:val>
                                            <p:strVal val="#ppt_h"/>
                                          </p:val>
                                        </p:tav>
                                      </p:tavLst>
                                    </p:anim>
                                    <p:animEffect transition="in" filter="fade">
                                      <p:cBhvr>
                                        <p:cTn id="247" dur="500"/>
                                        <p:tgtEl>
                                          <p:spTgt spid="100"/>
                                        </p:tgtEl>
                                      </p:cBhvr>
                                    </p:animEffect>
                                  </p:childTnLst>
                                </p:cTn>
                              </p:par>
                            </p:childTnLst>
                          </p:cTn>
                        </p:par>
                        <p:par>
                          <p:cTn id="248" fill="hold">
                            <p:stCondLst>
                              <p:cond delay="2500"/>
                            </p:stCondLst>
                            <p:childTnLst>
                              <p:par>
                                <p:cTn id="249" presetID="22" presetClass="entr" presetSubtype="1" fill="hold" nodeType="afterEffect">
                                  <p:stCondLst>
                                    <p:cond delay="0"/>
                                  </p:stCondLst>
                                  <p:childTnLst>
                                    <p:set>
                                      <p:cBhvr>
                                        <p:cTn id="250" dur="1" fill="hold">
                                          <p:stCondLst>
                                            <p:cond delay="0"/>
                                          </p:stCondLst>
                                        </p:cTn>
                                        <p:tgtEl>
                                          <p:spTgt spid="448"/>
                                        </p:tgtEl>
                                        <p:attrNameLst>
                                          <p:attrName>style.visibility</p:attrName>
                                        </p:attrNameLst>
                                      </p:cBhvr>
                                      <p:to>
                                        <p:strVal val="visible"/>
                                      </p:to>
                                    </p:set>
                                    <p:animEffect transition="in" filter="wipe(up)">
                                      <p:cBhvr>
                                        <p:cTn id="251" dur="500"/>
                                        <p:tgtEl>
                                          <p:spTgt spid="448"/>
                                        </p:tgtEl>
                                      </p:cBhvr>
                                    </p:animEffect>
                                  </p:childTnLst>
                                </p:cTn>
                              </p:par>
                              <p:par>
                                <p:cTn id="252" presetID="22" presetClass="entr" presetSubtype="1" fill="hold" nodeType="withEffect">
                                  <p:stCondLst>
                                    <p:cond delay="0"/>
                                  </p:stCondLst>
                                  <p:childTnLst>
                                    <p:set>
                                      <p:cBhvr>
                                        <p:cTn id="253" dur="1" fill="hold">
                                          <p:stCondLst>
                                            <p:cond delay="0"/>
                                          </p:stCondLst>
                                        </p:cTn>
                                        <p:tgtEl>
                                          <p:spTgt spid="450"/>
                                        </p:tgtEl>
                                        <p:attrNameLst>
                                          <p:attrName>style.visibility</p:attrName>
                                        </p:attrNameLst>
                                      </p:cBhvr>
                                      <p:to>
                                        <p:strVal val="visible"/>
                                      </p:to>
                                    </p:set>
                                    <p:animEffect transition="in" filter="wipe(up)">
                                      <p:cBhvr>
                                        <p:cTn id="254" dur="500"/>
                                        <p:tgtEl>
                                          <p:spTgt spid="450"/>
                                        </p:tgtEl>
                                      </p:cBhvr>
                                    </p:animEffect>
                                  </p:childTnLst>
                                </p:cTn>
                              </p:par>
                              <p:par>
                                <p:cTn id="255" presetID="22" presetClass="entr" presetSubtype="1" fill="hold" nodeType="withEffect">
                                  <p:stCondLst>
                                    <p:cond delay="0"/>
                                  </p:stCondLst>
                                  <p:childTnLst>
                                    <p:set>
                                      <p:cBhvr>
                                        <p:cTn id="256" dur="1" fill="hold">
                                          <p:stCondLst>
                                            <p:cond delay="0"/>
                                          </p:stCondLst>
                                        </p:cTn>
                                        <p:tgtEl>
                                          <p:spTgt spid="453"/>
                                        </p:tgtEl>
                                        <p:attrNameLst>
                                          <p:attrName>style.visibility</p:attrName>
                                        </p:attrNameLst>
                                      </p:cBhvr>
                                      <p:to>
                                        <p:strVal val="visible"/>
                                      </p:to>
                                    </p:set>
                                    <p:animEffect transition="in" filter="wipe(up)">
                                      <p:cBhvr>
                                        <p:cTn id="257" dur="500"/>
                                        <p:tgtEl>
                                          <p:spTgt spid="453"/>
                                        </p:tgtEl>
                                      </p:cBhvr>
                                    </p:animEffect>
                                  </p:childTnLst>
                                </p:cTn>
                              </p:par>
                              <p:par>
                                <p:cTn id="258" presetID="22" presetClass="entr" presetSubtype="1" fill="hold" nodeType="withEffect">
                                  <p:stCondLst>
                                    <p:cond delay="0"/>
                                  </p:stCondLst>
                                  <p:childTnLst>
                                    <p:set>
                                      <p:cBhvr>
                                        <p:cTn id="259" dur="1" fill="hold">
                                          <p:stCondLst>
                                            <p:cond delay="0"/>
                                          </p:stCondLst>
                                        </p:cTn>
                                        <p:tgtEl>
                                          <p:spTgt spid="454"/>
                                        </p:tgtEl>
                                        <p:attrNameLst>
                                          <p:attrName>style.visibility</p:attrName>
                                        </p:attrNameLst>
                                      </p:cBhvr>
                                      <p:to>
                                        <p:strVal val="visible"/>
                                      </p:to>
                                    </p:set>
                                    <p:animEffect transition="in" filter="wipe(up)">
                                      <p:cBhvr>
                                        <p:cTn id="260" dur="500"/>
                                        <p:tgtEl>
                                          <p:spTgt spid="454"/>
                                        </p:tgtEl>
                                      </p:cBhvr>
                                    </p:animEffect>
                                  </p:childTnLst>
                                </p:cTn>
                              </p:par>
                              <p:par>
                                <p:cTn id="261" presetID="22" presetClass="entr" presetSubtype="1" fill="hold" nodeType="withEffect">
                                  <p:stCondLst>
                                    <p:cond delay="0"/>
                                  </p:stCondLst>
                                  <p:childTnLst>
                                    <p:set>
                                      <p:cBhvr>
                                        <p:cTn id="262" dur="1" fill="hold">
                                          <p:stCondLst>
                                            <p:cond delay="0"/>
                                          </p:stCondLst>
                                        </p:cTn>
                                        <p:tgtEl>
                                          <p:spTgt spid="457"/>
                                        </p:tgtEl>
                                        <p:attrNameLst>
                                          <p:attrName>style.visibility</p:attrName>
                                        </p:attrNameLst>
                                      </p:cBhvr>
                                      <p:to>
                                        <p:strVal val="visible"/>
                                      </p:to>
                                    </p:set>
                                    <p:animEffect transition="in" filter="wipe(up)">
                                      <p:cBhvr>
                                        <p:cTn id="263" dur="500"/>
                                        <p:tgtEl>
                                          <p:spTgt spid="457"/>
                                        </p:tgtEl>
                                      </p:cBhvr>
                                    </p:animEffect>
                                  </p:childTnLst>
                                </p:cTn>
                              </p:par>
                              <p:par>
                                <p:cTn id="264" presetID="22" presetClass="entr" presetSubtype="1" fill="hold" nodeType="withEffect">
                                  <p:stCondLst>
                                    <p:cond delay="0"/>
                                  </p:stCondLst>
                                  <p:childTnLst>
                                    <p:set>
                                      <p:cBhvr>
                                        <p:cTn id="265" dur="1" fill="hold">
                                          <p:stCondLst>
                                            <p:cond delay="0"/>
                                          </p:stCondLst>
                                        </p:cTn>
                                        <p:tgtEl>
                                          <p:spTgt spid="458"/>
                                        </p:tgtEl>
                                        <p:attrNameLst>
                                          <p:attrName>style.visibility</p:attrName>
                                        </p:attrNameLst>
                                      </p:cBhvr>
                                      <p:to>
                                        <p:strVal val="visible"/>
                                      </p:to>
                                    </p:set>
                                    <p:animEffect transition="in" filter="wipe(up)">
                                      <p:cBhvr>
                                        <p:cTn id="266" dur="500"/>
                                        <p:tgtEl>
                                          <p:spTgt spid="458"/>
                                        </p:tgtEl>
                                      </p:cBhvr>
                                    </p:animEffect>
                                  </p:childTnLst>
                                </p:cTn>
                              </p:par>
                              <p:par>
                                <p:cTn id="267" presetID="22" presetClass="entr" presetSubtype="1" fill="hold" nodeType="withEffect">
                                  <p:stCondLst>
                                    <p:cond delay="0"/>
                                  </p:stCondLst>
                                  <p:childTnLst>
                                    <p:set>
                                      <p:cBhvr>
                                        <p:cTn id="268" dur="1" fill="hold">
                                          <p:stCondLst>
                                            <p:cond delay="0"/>
                                          </p:stCondLst>
                                        </p:cTn>
                                        <p:tgtEl>
                                          <p:spTgt spid="459"/>
                                        </p:tgtEl>
                                        <p:attrNameLst>
                                          <p:attrName>style.visibility</p:attrName>
                                        </p:attrNameLst>
                                      </p:cBhvr>
                                      <p:to>
                                        <p:strVal val="visible"/>
                                      </p:to>
                                    </p:set>
                                    <p:animEffect transition="in" filter="wipe(up)">
                                      <p:cBhvr>
                                        <p:cTn id="269" dur="500"/>
                                        <p:tgtEl>
                                          <p:spTgt spid="459"/>
                                        </p:tgtEl>
                                      </p:cBhvr>
                                    </p:animEffect>
                                  </p:childTnLst>
                                </p:cTn>
                              </p:par>
                              <p:par>
                                <p:cTn id="270" presetID="22" presetClass="entr" presetSubtype="1" fill="hold" nodeType="withEffect">
                                  <p:stCondLst>
                                    <p:cond delay="0"/>
                                  </p:stCondLst>
                                  <p:childTnLst>
                                    <p:set>
                                      <p:cBhvr>
                                        <p:cTn id="271" dur="1" fill="hold">
                                          <p:stCondLst>
                                            <p:cond delay="0"/>
                                          </p:stCondLst>
                                        </p:cTn>
                                        <p:tgtEl>
                                          <p:spTgt spid="465"/>
                                        </p:tgtEl>
                                        <p:attrNameLst>
                                          <p:attrName>style.visibility</p:attrName>
                                        </p:attrNameLst>
                                      </p:cBhvr>
                                      <p:to>
                                        <p:strVal val="visible"/>
                                      </p:to>
                                    </p:set>
                                    <p:animEffect transition="in" filter="wipe(up)">
                                      <p:cBhvr>
                                        <p:cTn id="272" dur="500"/>
                                        <p:tgtEl>
                                          <p:spTgt spid="465"/>
                                        </p:tgtEl>
                                      </p:cBhvr>
                                    </p:animEffect>
                                  </p:childTnLst>
                                </p:cTn>
                              </p:par>
                              <p:par>
                                <p:cTn id="273" presetID="22" presetClass="entr" presetSubtype="1" fill="hold" nodeType="withEffect">
                                  <p:stCondLst>
                                    <p:cond delay="0"/>
                                  </p:stCondLst>
                                  <p:childTnLst>
                                    <p:set>
                                      <p:cBhvr>
                                        <p:cTn id="274" dur="1" fill="hold">
                                          <p:stCondLst>
                                            <p:cond delay="0"/>
                                          </p:stCondLst>
                                        </p:cTn>
                                        <p:tgtEl>
                                          <p:spTgt spid="466"/>
                                        </p:tgtEl>
                                        <p:attrNameLst>
                                          <p:attrName>style.visibility</p:attrName>
                                        </p:attrNameLst>
                                      </p:cBhvr>
                                      <p:to>
                                        <p:strVal val="visible"/>
                                      </p:to>
                                    </p:set>
                                    <p:animEffect transition="in" filter="wipe(up)">
                                      <p:cBhvr>
                                        <p:cTn id="275" dur="500"/>
                                        <p:tgtEl>
                                          <p:spTgt spid="466"/>
                                        </p:tgtEl>
                                      </p:cBhvr>
                                    </p:animEffect>
                                  </p:childTnLst>
                                </p:cTn>
                              </p:par>
                              <p:par>
                                <p:cTn id="276" presetID="22" presetClass="entr" presetSubtype="1" fill="hold" nodeType="withEffect">
                                  <p:stCondLst>
                                    <p:cond delay="0"/>
                                  </p:stCondLst>
                                  <p:childTnLst>
                                    <p:set>
                                      <p:cBhvr>
                                        <p:cTn id="277" dur="1" fill="hold">
                                          <p:stCondLst>
                                            <p:cond delay="0"/>
                                          </p:stCondLst>
                                        </p:cTn>
                                        <p:tgtEl>
                                          <p:spTgt spid="469"/>
                                        </p:tgtEl>
                                        <p:attrNameLst>
                                          <p:attrName>style.visibility</p:attrName>
                                        </p:attrNameLst>
                                      </p:cBhvr>
                                      <p:to>
                                        <p:strVal val="visible"/>
                                      </p:to>
                                    </p:set>
                                    <p:animEffect transition="in" filter="wipe(up)">
                                      <p:cBhvr>
                                        <p:cTn id="278" dur="500"/>
                                        <p:tgtEl>
                                          <p:spTgt spid="469"/>
                                        </p:tgtEl>
                                      </p:cBhvr>
                                    </p:animEffect>
                                  </p:childTnLst>
                                </p:cTn>
                              </p:par>
                              <p:par>
                                <p:cTn id="279" presetID="22" presetClass="entr" presetSubtype="1" fill="hold" nodeType="withEffect">
                                  <p:stCondLst>
                                    <p:cond delay="0"/>
                                  </p:stCondLst>
                                  <p:childTnLst>
                                    <p:set>
                                      <p:cBhvr>
                                        <p:cTn id="280" dur="1" fill="hold">
                                          <p:stCondLst>
                                            <p:cond delay="0"/>
                                          </p:stCondLst>
                                        </p:cTn>
                                        <p:tgtEl>
                                          <p:spTgt spid="472"/>
                                        </p:tgtEl>
                                        <p:attrNameLst>
                                          <p:attrName>style.visibility</p:attrName>
                                        </p:attrNameLst>
                                      </p:cBhvr>
                                      <p:to>
                                        <p:strVal val="visible"/>
                                      </p:to>
                                    </p:set>
                                    <p:animEffect transition="in" filter="wipe(up)">
                                      <p:cBhvr>
                                        <p:cTn id="281" dur="500"/>
                                        <p:tgtEl>
                                          <p:spTgt spid="472"/>
                                        </p:tgtEl>
                                      </p:cBhvr>
                                    </p:animEffect>
                                  </p:childTnLst>
                                </p:cTn>
                              </p:par>
                            </p:childTnLst>
                          </p:cTn>
                        </p:par>
                        <p:par>
                          <p:cTn id="282" fill="hold">
                            <p:stCondLst>
                              <p:cond delay="3000"/>
                            </p:stCondLst>
                            <p:childTnLst>
                              <p:par>
                                <p:cTn id="283" presetID="53" presetClass="entr" presetSubtype="0" fill="hold" nodeType="afterEffect">
                                  <p:stCondLst>
                                    <p:cond delay="0"/>
                                  </p:stCondLst>
                                  <p:childTnLst>
                                    <p:set>
                                      <p:cBhvr>
                                        <p:cTn id="284" dur="1" fill="hold">
                                          <p:stCondLst>
                                            <p:cond delay="0"/>
                                          </p:stCondLst>
                                        </p:cTn>
                                        <p:tgtEl>
                                          <p:spTgt spid="163"/>
                                        </p:tgtEl>
                                        <p:attrNameLst>
                                          <p:attrName>style.visibility</p:attrName>
                                        </p:attrNameLst>
                                      </p:cBhvr>
                                      <p:to>
                                        <p:strVal val="visible"/>
                                      </p:to>
                                    </p:set>
                                    <p:anim calcmode="lin" valueType="num">
                                      <p:cBhvr>
                                        <p:cTn id="285" dur="500" fill="hold"/>
                                        <p:tgtEl>
                                          <p:spTgt spid="163"/>
                                        </p:tgtEl>
                                        <p:attrNameLst>
                                          <p:attrName>ppt_w</p:attrName>
                                        </p:attrNameLst>
                                      </p:cBhvr>
                                      <p:tavLst>
                                        <p:tav tm="0">
                                          <p:val>
                                            <p:fltVal val="0"/>
                                          </p:val>
                                        </p:tav>
                                        <p:tav tm="100000">
                                          <p:val>
                                            <p:strVal val="#ppt_w"/>
                                          </p:val>
                                        </p:tav>
                                      </p:tavLst>
                                    </p:anim>
                                    <p:anim calcmode="lin" valueType="num">
                                      <p:cBhvr>
                                        <p:cTn id="286" dur="500" fill="hold"/>
                                        <p:tgtEl>
                                          <p:spTgt spid="163"/>
                                        </p:tgtEl>
                                        <p:attrNameLst>
                                          <p:attrName>ppt_h</p:attrName>
                                        </p:attrNameLst>
                                      </p:cBhvr>
                                      <p:tavLst>
                                        <p:tav tm="0">
                                          <p:val>
                                            <p:fltVal val="0"/>
                                          </p:val>
                                        </p:tav>
                                        <p:tav tm="100000">
                                          <p:val>
                                            <p:strVal val="#ppt_h"/>
                                          </p:val>
                                        </p:tav>
                                      </p:tavLst>
                                    </p:anim>
                                    <p:animEffect transition="in" filter="fade">
                                      <p:cBhvr>
                                        <p:cTn id="287" dur="500"/>
                                        <p:tgtEl>
                                          <p:spTgt spid="163"/>
                                        </p:tgtEl>
                                      </p:cBhvr>
                                    </p:animEffect>
                                  </p:childTnLst>
                                </p:cTn>
                              </p:par>
                              <p:par>
                                <p:cTn id="288" presetID="53" presetClass="entr" presetSubtype="0" fill="hold" nodeType="withEffect">
                                  <p:stCondLst>
                                    <p:cond delay="0"/>
                                  </p:stCondLst>
                                  <p:childTnLst>
                                    <p:set>
                                      <p:cBhvr>
                                        <p:cTn id="289" dur="1" fill="hold">
                                          <p:stCondLst>
                                            <p:cond delay="0"/>
                                          </p:stCondLst>
                                        </p:cTn>
                                        <p:tgtEl>
                                          <p:spTgt spid="168"/>
                                        </p:tgtEl>
                                        <p:attrNameLst>
                                          <p:attrName>style.visibility</p:attrName>
                                        </p:attrNameLst>
                                      </p:cBhvr>
                                      <p:to>
                                        <p:strVal val="visible"/>
                                      </p:to>
                                    </p:set>
                                    <p:anim calcmode="lin" valueType="num">
                                      <p:cBhvr>
                                        <p:cTn id="290" dur="500" fill="hold"/>
                                        <p:tgtEl>
                                          <p:spTgt spid="168"/>
                                        </p:tgtEl>
                                        <p:attrNameLst>
                                          <p:attrName>ppt_w</p:attrName>
                                        </p:attrNameLst>
                                      </p:cBhvr>
                                      <p:tavLst>
                                        <p:tav tm="0">
                                          <p:val>
                                            <p:fltVal val="0"/>
                                          </p:val>
                                        </p:tav>
                                        <p:tav tm="100000">
                                          <p:val>
                                            <p:strVal val="#ppt_w"/>
                                          </p:val>
                                        </p:tav>
                                      </p:tavLst>
                                    </p:anim>
                                    <p:anim calcmode="lin" valueType="num">
                                      <p:cBhvr>
                                        <p:cTn id="291" dur="500" fill="hold"/>
                                        <p:tgtEl>
                                          <p:spTgt spid="168"/>
                                        </p:tgtEl>
                                        <p:attrNameLst>
                                          <p:attrName>ppt_h</p:attrName>
                                        </p:attrNameLst>
                                      </p:cBhvr>
                                      <p:tavLst>
                                        <p:tav tm="0">
                                          <p:val>
                                            <p:fltVal val="0"/>
                                          </p:val>
                                        </p:tav>
                                        <p:tav tm="100000">
                                          <p:val>
                                            <p:strVal val="#ppt_h"/>
                                          </p:val>
                                        </p:tav>
                                      </p:tavLst>
                                    </p:anim>
                                    <p:animEffect transition="in" filter="fade">
                                      <p:cBhvr>
                                        <p:cTn id="292" dur="500"/>
                                        <p:tgtEl>
                                          <p:spTgt spid="168"/>
                                        </p:tgtEl>
                                      </p:cBhvr>
                                    </p:animEffect>
                                  </p:childTnLst>
                                </p:cTn>
                              </p:par>
                              <p:par>
                                <p:cTn id="293" presetID="53" presetClass="entr" presetSubtype="0" fill="hold" nodeType="withEffect">
                                  <p:stCondLst>
                                    <p:cond delay="0"/>
                                  </p:stCondLst>
                                  <p:childTnLst>
                                    <p:set>
                                      <p:cBhvr>
                                        <p:cTn id="294" dur="1" fill="hold">
                                          <p:stCondLst>
                                            <p:cond delay="0"/>
                                          </p:stCondLst>
                                        </p:cTn>
                                        <p:tgtEl>
                                          <p:spTgt spid="205"/>
                                        </p:tgtEl>
                                        <p:attrNameLst>
                                          <p:attrName>style.visibility</p:attrName>
                                        </p:attrNameLst>
                                      </p:cBhvr>
                                      <p:to>
                                        <p:strVal val="visible"/>
                                      </p:to>
                                    </p:set>
                                    <p:anim calcmode="lin" valueType="num">
                                      <p:cBhvr>
                                        <p:cTn id="295" dur="500" fill="hold"/>
                                        <p:tgtEl>
                                          <p:spTgt spid="205"/>
                                        </p:tgtEl>
                                        <p:attrNameLst>
                                          <p:attrName>ppt_w</p:attrName>
                                        </p:attrNameLst>
                                      </p:cBhvr>
                                      <p:tavLst>
                                        <p:tav tm="0">
                                          <p:val>
                                            <p:fltVal val="0"/>
                                          </p:val>
                                        </p:tav>
                                        <p:tav tm="100000">
                                          <p:val>
                                            <p:strVal val="#ppt_w"/>
                                          </p:val>
                                        </p:tav>
                                      </p:tavLst>
                                    </p:anim>
                                    <p:anim calcmode="lin" valueType="num">
                                      <p:cBhvr>
                                        <p:cTn id="296" dur="500" fill="hold"/>
                                        <p:tgtEl>
                                          <p:spTgt spid="205"/>
                                        </p:tgtEl>
                                        <p:attrNameLst>
                                          <p:attrName>ppt_h</p:attrName>
                                        </p:attrNameLst>
                                      </p:cBhvr>
                                      <p:tavLst>
                                        <p:tav tm="0">
                                          <p:val>
                                            <p:fltVal val="0"/>
                                          </p:val>
                                        </p:tav>
                                        <p:tav tm="100000">
                                          <p:val>
                                            <p:strVal val="#ppt_h"/>
                                          </p:val>
                                        </p:tav>
                                      </p:tavLst>
                                    </p:anim>
                                    <p:animEffect transition="in" filter="fade">
                                      <p:cBhvr>
                                        <p:cTn id="297" dur="500"/>
                                        <p:tgtEl>
                                          <p:spTgt spid="205"/>
                                        </p:tgtEl>
                                      </p:cBhvr>
                                    </p:animEffect>
                                  </p:childTnLst>
                                </p:cTn>
                              </p:par>
                              <p:par>
                                <p:cTn id="298" presetID="53" presetClass="entr" presetSubtype="0" fill="hold" nodeType="withEffect">
                                  <p:stCondLst>
                                    <p:cond delay="0"/>
                                  </p:stCondLst>
                                  <p:childTnLst>
                                    <p:set>
                                      <p:cBhvr>
                                        <p:cTn id="299" dur="1" fill="hold">
                                          <p:stCondLst>
                                            <p:cond delay="0"/>
                                          </p:stCondLst>
                                        </p:cTn>
                                        <p:tgtEl>
                                          <p:spTgt spid="210"/>
                                        </p:tgtEl>
                                        <p:attrNameLst>
                                          <p:attrName>style.visibility</p:attrName>
                                        </p:attrNameLst>
                                      </p:cBhvr>
                                      <p:to>
                                        <p:strVal val="visible"/>
                                      </p:to>
                                    </p:set>
                                    <p:anim calcmode="lin" valueType="num">
                                      <p:cBhvr>
                                        <p:cTn id="300" dur="500" fill="hold"/>
                                        <p:tgtEl>
                                          <p:spTgt spid="210"/>
                                        </p:tgtEl>
                                        <p:attrNameLst>
                                          <p:attrName>ppt_w</p:attrName>
                                        </p:attrNameLst>
                                      </p:cBhvr>
                                      <p:tavLst>
                                        <p:tav tm="0">
                                          <p:val>
                                            <p:fltVal val="0"/>
                                          </p:val>
                                        </p:tav>
                                        <p:tav tm="100000">
                                          <p:val>
                                            <p:strVal val="#ppt_w"/>
                                          </p:val>
                                        </p:tav>
                                      </p:tavLst>
                                    </p:anim>
                                    <p:anim calcmode="lin" valueType="num">
                                      <p:cBhvr>
                                        <p:cTn id="301" dur="500" fill="hold"/>
                                        <p:tgtEl>
                                          <p:spTgt spid="210"/>
                                        </p:tgtEl>
                                        <p:attrNameLst>
                                          <p:attrName>ppt_h</p:attrName>
                                        </p:attrNameLst>
                                      </p:cBhvr>
                                      <p:tavLst>
                                        <p:tav tm="0">
                                          <p:val>
                                            <p:fltVal val="0"/>
                                          </p:val>
                                        </p:tav>
                                        <p:tav tm="100000">
                                          <p:val>
                                            <p:strVal val="#ppt_h"/>
                                          </p:val>
                                        </p:tav>
                                      </p:tavLst>
                                    </p:anim>
                                    <p:animEffect transition="in" filter="fade">
                                      <p:cBhvr>
                                        <p:cTn id="302" dur="500"/>
                                        <p:tgtEl>
                                          <p:spTgt spid="210"/>
                                        </p:tgtEl>
                                      </p:cBhvr>
                                    </p:animEffect>
                                  </p:childTnLst>
                                </p:cTn>
                              </p:par>
                              <p:par>
                                <p:cTn id="303" presetID="53" presetClass="entr" presetSubtype="0" fill="hold" nodeType="withEffect">
                                  <p:stCondLst>
                                    <p:cond delay="0"/>
                                  </p:stCondLst>
                                  <p:childTnLst>
                                    <p:set>
                                      <p:cBhvr>
                                        <p:cTn id="304" dur="1" fill="hold">
                                          <p:stCondLst>
                                            <p:cond delay="0"/>
                                          </p:stCondLst>
                                        </p:cTn>
                                        <p:tgtEl>
                                          <p:spTgt spid="217"/>
                                        </p:tgtEl>
                                        <p:attrNameLst>
                                          <p:attrName>style.visibility</p:attrName>
                                        </p:attrNameLst>
                                      </p:cBhvr>
                                      <p:to>
                                        <p:strVal val="visible"/>
                                      </p:to>
                                    </p:set>
                                    <p:anim calcmode="lin" valueType="num">
                                      <p:cBhvr>
                                        <p:cTn id="305" dur="500" fill="hold"/>
                                        <p:tgtEl>
                                          <p:spTgt spid="217"/>
                                        </p:tgtEl>
                                        <p:attrNameLst>
                                          <p:attrName>ppt_w</p:attrName>
                                        </p:attrNameLst>
                                      </p:cBhvr>
                                      <p:tavLst>
                                        <p:tav tm="0">
                                          <p:val>
                                            <p:fltVal val="0"/>
                                          </p:val>
                                        </p:tav>
                                        <p:tav tm="100000">
                                          <p:val>
                                            <p:strVal val="#ppt_w"/>
                                          </p:val>
                                        </p:tav>
                                      </p:tavLst>
                                    </p:anim>
                                    <p:anim calcmode="lin" valueType="num">
                                      <p:cBhvr>
                                        <p:cTn id="306" dur="500" fill="hold"/>
                                        <p:tgtEl>
                                          <p:spTgt spid="217"/>
                                        </p:tgtEl>
                                        <p:attrNameLst>
                                          <p:attrName>ppt_h</p:attrName>
                                        </p:attrNameLst>
                                      </p:cBhvr>
                                      <p:tavLst>
                                        <p:tav tm="0">
                                          <p:val>
                                            <p:fltVal val="0"/>
                                          </p:val>
                                        </p:tav>
                                        <p:tav tm="100000">
                                          <p:val>
                                            <p:strVal val="#ppt_h"/>
                                          </p:val>
                                        </p:tav>
                                      </p:tavLst>
                                    </p:anim>
                                    <p:animEffect transition="in" filter="fade">
                                      <p:cBhvr>
                                        <p:cTn id="307" dur="500"/>
                                        <p:tgtEl>
                                          <p:spTgt spid="217"/>
                                        </p:tgtEl>
                                      </p:cBhvr>
                                    </p:animEffect>
                                  </p:childTnLst>
                                </p:cTn>
                              </p:par>
                              <p:par>
                                <p:cTn id="308" presetID="53" presetClass="entr" presetSubtype="0" fill="hold" nodeType="withEffect">
                                  <p:stCondLst>
                                    <p:cond delay="0"/>
                                  </p:stCondLst>
                                  <p:childTnLst>
                                    <p:set>
                                      <p:cBhvr>
                                        <p:cTn id="309" dur="1" fill="hold">
                                          <p:stCondLst>
                                            <p:cond delay="0"/>
                                          </p:stCondLst>
                                        </p:cTn>
                                        <p:tgtEl>
                                          <p:spTgt spid="222"/>
                                        </p:tgtEl>
                                        <p:attrNameLst>
                                          <p:attrName>style.visibility</p:attrName>
                                        </p:attrNameLst>
                                      </p:cBhvr>
                                      <p:to>
                                        <p:strVal val="visible"/>
                                      </p:to>
                                    </p:set>
                                    <p:anim calcmode="lin" valueType="num">
                                      <p:cBhvr>
                                        <p:cTn id="310" dur="500" fill="hold"/>
                                        <p:tgtEl>
                                          <p:spTgt spid="222"/>
                                        </p:tgtEl>
                                        <p:attrNameLst>
                                          <p:attrName>ppt_w</p:attrName>
                                        </p:attrNameLst>
                                      </p:cBhvr>
                                      <p:tavLst>
                                        <p:tav tm="0">
                                          <p:val>
                                            <p:fltVal val="0"/>
                                          </p:val>
                                        </p:tav>
                                        <p:tav tm="100000">
                                          <p:val>
                                            <p:strVal val="#ppt_w"/>
                                          </p:val>
                                        </p:tav>
                                      </p:tavLst>
                                    </p:anim>
                                    <p:anim calcmode="lin" valueType="num">
                                      <p:cBhvr>
                                        <p:cTn id="311" dur="500" fill="hold"/>
                                        <p:tgtEl>
                                          <p:spTgt spid="222"/>
                                        </p:tgtEl>
                                        <p:attrNameLst>
                                          <p:attrName>ppt_h</p:attrName>
                                        </p:attrNameLst>
                                      </p:cBhvr>
                                      <p:tavLst>
                                        <p:tav tm="0">
                                          <p:val>
                                            <p:fltVal val="0"/>
                                          </p:val>
                                        </p:tav>
                                        <p:tav tm="100000">
                                          <p:val>
                                            <p:strVal val="#ppt_h"/>
                                          </p:val>
                                        </p:tav>
                                      </p:tavLst>
                                    </p:anim>
                                    <p:animEffect transition="in" filter="fade">
                                      <p:cBhvr>
                                        <p:cTn id="312" dur="500"/>
                                        <p:tgtEl>
                                          <p:spTgt spid="222"/>
                                        </p:tgtEl>
                                      </p:cBhvr>
                                    </p:animEffect>
                                  </p:childTnLst>
                                </p:cTn>
                              </p:par>
                              <p:par>
                                <p:cTn id="313" presetID="53" presetClass="entr" presetSubtype="0" fill="hold" grpId="0" nodeType="withEffect">
                                  <p:stCondLst>
                                    <p:cond delay="0"/>
                                  </p:stCondLst>
                                  <p:childTnLst>
                                    <p:set>
                                      <p:cBhvr>
                                        <p:cTn id="314" dur="1" fill="hold">
                                          <p:stCondLst>
                                            <p:cond delay="0"/>
                                          </p:stCondLst>
                                        </p:cTn>
                                        <p:tgtEl>
                                          <p:spTgt spid="318"/>
                                        </p:tgtEl>
                                        <p:attrNameLst>
                                          <p:attrName>style.visibility</p:attrName>
                                        </p:attrNameLst>
                                      </p:cBhvr>
                                      <p:to>
                                        <p:strVal val="visible"/>
                                      </p:to>
                                    </p:set>
                                    <p:anim calcmode="lin" valueType="num">
                                      <p:cBhvr>
                                        <p:cTn id="315" dur="500" fill="hold"/>
                                        <p:tgtEl>
                                          <p:spTgt spid="318"/>
                                        </p:tgtEl>
                                        <p:attrNameLst>
                                          <p:attrName>ppt_w</p:attrName>
                                        </p:attrNameLst>
                                      </p:cBhvr>
                                      <p:tavLst>
                                        <p:tav tm="0">
                                          <p:val>
                                            <p:fltVal val="0"/>
                                          </p:val>
                                        </p:tav>
                                        <p:tav tm="100000">
                                          <p:val>
                                            <p:strVal val="#ppt_w"/>
                                          </p:val>
                                        </p:tav>
                                      </p:tavLst>
                                    </p:anim>
                                    <p:anim calcmode="lin" valueType="num">
                                      <p:cBhvr>
                                        <p:cTn id="316" dur="500" fill="hold"/>
                                        <p:tgtEl>
                                          <p:spTgt spid="318"/>
                                        </p:tgtEl>
                                        <p:attrNameLst>
                                          <p:attrName>ppt_h</p:attrName>
                                        </p:attrNameLst>
                                      </p:cBhvr>
                                      <p:tavLst>
                                        <p:tav tm="0">
                                          <p:val>
                                            <p:fltVal val="0"/>
                                          </p:val>
                                        </p:tav>
                                        <p:tav tm="100000">
                                          <p:val>
                                            <p:strVal val="#ppt_h"/>
                                          </p:val>
                                        </p:tav>
                                      </p:tavLst>
                                    </p:anim>
                                    <p:animEffect transition="in" filter="fade">
                                      <p:cBhvr>
                                        <p:cTn id="317" dur="500"/>
                                        <p:tgtEl>
                                          <p:spTgt spid="318"/>
                                        </p:tgtEl>
                                      </p:cBhvr>
                                    </p:animEffect>
                                  </p:childTnLst>
                                </p:cTn>
                              </p:par>
                              <p:par>
                                <p:cTn id="318" presetID="53" presetClass="entr" presetSubtype="0" fill="hold" grpId="0" nodeType="withEffect">
                                  <p:stCondLst>
                                    <p:cond delay="0"/>
                                  </p:stCondLst>
                                  <p:childTnLst>
                                    <p:set>
                                      <p:cBhvr>
                                        <p:cTn id="319" dur="1" fill="hold">
                                          <p:stCondLst>
                                            <p:cond delay="0"/>
                                          </p:stCondLst>
                                        </p:cTn>
                                        <p:tgtEl>
                                          <p:spTgt spid="319"/>
                                        </p:tgtEl>
                                        <p:attrNameLst>
                                          <p:attrName>style.visibility</p:attrName>
                                        </p:attrNameLst>
                                      </p:cBhvr>
                                      <p:to>
                                        <p:strVal val="visible"/>
                                      </p:to>
                                    </p:set>
                                    <p:anim calcmode="lin" valueType="num">
                                      <p:cBhvr>
                                        <p:cTn id="320" dur="500" fill="hold"/>
                                        <p:tgtEl>
                                          <p:spTgt spid="319"/>
                                        </p:tgtEl>
                                        <p:attrNameLst>
                                          <p:attrName>ppt_w</p:attrName>
                                        </p:attrNameLst>
                                      </p:cBhvr>
                                      <p:tavLst>
                                        <p:tav tm="0">
                                          <p:val>
                                            <p:fltVal val="0"/>
                                          </p:val>
                                        </p:tav>
                                        <p:tav tm="100000">
                                          <p:val>
                                            <p:strVal val="#ppt_w"/>
                                          </p:val>
                                        </p:tav>
                                      </p:tavLst>
                                    </p:anim>
                                    <p:anim calcmode="lin" valueType="num">
                                      <p:cBhvr>
                                        <p:cTn id="321" dur="500" fill="hold"/>
                                        <p:tgtEl>
                                          <p:spTgt spid="319"/>
                                        </p:tgtEl>
                                        <p:attrNameLst>
                                          <p:attrName>ppt_h</p:attrName>
                                        </p:attrNameLst>
                                      </p:cBhvr>
                                      <p:tavLst>
                                        <p:tav tm="0">
                                          <p:val>
                                            <p:fltVal val="0"/>
                                          </p:val>
                                        </p:tav>
                                        <p:tav tm="100000">
                                          <p:val>
                                            <p:strVal val="#ppt_h"/>
                                          </p:val>
                                        </p:tav>
                                      </p:tavLst>
                                    </p:anim>
                                    <p:animEffect transition="in" filter="fade">
                                      <p:cBhvr>
                                        <p:cTn id="322" dur="500"/>
                                        <p:tgtEl>
                                          <p:spTgt spid="319"/>
                                        </p:tgtEl>
                                      </p:cBhvr>
                                    </p:animEffect>
                                  </p:childTnLst>
                                </p:cTn>
                              </p:par>
                              <p:par>
                                <p:cTn id="323" presetID="53" presetClass="entr" presetSubtype="0" fill="hold" grpId="0" nodeType="withEffect">
                                  <p:stCondLst>
                                    <p:cond delay="0"/>
                                  </p:stCondLst>
                                  <p:childTnLst>
                                    <p:set>
                                      <p:cBhvr>
                                        <p:cTn id="324" dur="1" fill="hold">
                                          <p:stCondLst>
                                            <p:cond delay="0"/>
                                          </p:stCondLst>
                                        </p:cTn>
                                        <p:tgtEl>
                                          <p:spTgt spid="320"/>
                                        </p:tgtEl>
                                        <p:attrNameLst>
                                          <p:attrName>style.visibility</p:attrName>
                                        </p:attrNameLst>
                                      </p:cBhvr>
                                      <p:to>
                                        <p:strVal val="visible"/>
                                      </p:to>
                                    </p:set>
                                    <p:anim calcmode="lin" valueType="num">
                                      <p:cBhvr>
                                        <p:cTn id="325" dur="500" fill="hold"/>
                                        <p:tgtEl>
                                          <p:spTgt spid="320"/>
                                        </p:tgtEl>
                                        <p:attrNameLst>
                                          <p:attrName>ppt_w</p:attrName>
                                        </p:attrNameLst>
                                      </p:cBhvr>
                                      <p:tavLst>
                                        <p:tav tm="0">
                                          <p:val>
                                            <p:fltVal val="0"/>
                                          </p:val>
                                        </p:tav>
                                        <p:tav tm="100000">
                                          <p:val>
                                            <p:strVal val="#ppt_w"/>
                                          </p:val>
                                        </p:tav>
                                      </p:tavLst>
                                    </p:anim>
                                    <p:anim calcmode="lin" valueType="num">
                                      <p:cBhvr>
                                        <p:cTn id="326" dur="500" fill="hold"/>
                                        <p:tgtEl>
                                          <p:spTgt spid="320"/>
                                        </p:tgtEl>
                                        <p:attrNameLst>
                                          <p:attrName>ppt_h</p:attrName>
                                        </p:attrNameLst>
                                      </p:cBhvr>
                                      <p:tavLst>
                                        <p:tav tm="0">
                                          <p:val>
                                            <p:fltVal val="0"/>
                                          </p:val>
                                        </p:tav>
                                        <p:tav tm="100000">
                                          <p:val>
                                            <p:strVal val="#ppt_h"/>
                                          </p:val>
                                        </p:tav>
                                      </p:tavLst>
                                    </p:anim>
                                    <p:animEffect transition="in" filter="fade">
                                      <p:cBhvr>
                                        <p:cTn id="327" dur="500"/>
                                        <p:tgtEl>
                                          <p:spTgt spid="320"/>
                                        </p:tgtEl>
                                      </p:cBhvr>
                                    </p:animEffect>
                                  </p:childTnLst>
                                </p:cTn>
                              </p:par>
                              <p:par>
                                <p:cTn id="328" presetID="53" presetClass="entr" presetSubtype="0" fill="hold" grpId="0" nodeType="withEffect">
                                  <p:stCondLst>
                                    <p:cond delay="0"/>
                                  </p:stCondLst>
                                  <p:childTnLst>
                                    <p:set>
                                      <p:cBhvr>
                                        <p:cTn id="329" dur="1" fill="hold">
                                          <p:stCondLst>
                                            <p:cond delay="0"/>
                                          </p:stCondLst>
                                        </p:cTn>
                                        <p:tgtEl>
                                          <p:spTgt spid="324"/>
                                        </p:tgtEl>
                                        <p:attrNameLst>
                                          <p:attrName>style.visibility</p:attrName>
                                        </p:attrNameLst>
                                      </p:cBhvr>
                                      <p:to>
                                        <p:strVal val="visible"/>
                                      </p:to>
                                    </p:set>
                                    <p:anim calcmode="lin" valueType="num">
                                      <p:cBhvr>
                                        <p:cTn id="330" dur="500" fill="hold"/>
                                        <p:tgtEl>
                                          <p:spTgt spid="324"/>
                                        </p:tgtEl>
                                        <p:attrNameLst>
                                          <p:attrName>ppt_w</p:attrName>
                                        </p:attrNameLst>
                                      </p:cBhvr>
                                      <p:tavLst>
                                        <p:tav tm="0">
                                          <p:val>
                                            <p:fltVal val="0"/>
                                          </p:val>
                                        </p:tav>
                                        <p:tav tm="100000">
                                          <p:val>
                                            <p:strVal val="#ppt_w"/>
                                          </p:val>
                                        </p:tav>
                                      </p:tavLst>
                                    </p:anim>
                                    <p:anim calcmode="lin" valueType="num">
                                      <p:cBhvr>
                                        <p:cTn id="331" dur="500" fill="hold"/>
                                        <p:tgtEl>
                                          <p:spTgt spid="324"/>
                                        </p:tgtEl>
                                        <p:attrNameLst>
                                          <p:attrName>ppt_h</p:attrName>
                                        </p:attrNameLst>
                                      </p:cBhvr>
                                      <p:tavLst>
                                        <p:tav tm="0">
                                          <p:val>
                                            <p:fltVal val="0"/>
                                          </p:val>
                                        </p:tav>
                                        <p:tav tm="100000">
                                          <p:val>
                                            <p:strVal val="#ppt_h"/>
                                          </p:val>
                                        </p:tav>
                                      </p:tavLst>
                                    </p:anim>
                                    <p:animEffect transition="in" filter="fade">
                                      <p:cBhvr>
                                        <p:cTn id="332" dur="500"/>
                                        <p:tgtEl>
                                          <p:spTgt spid="324"/>
                                        </p:tgtEl>
                                      </p:cBhvr>
                                    </p:animEffect>
                                  </p:childTnLst>
                                </p:cTn>
                              </p:par>
                              <p:par>
                                <p:cTn id="333" presetID="53" presetClass="entr" presetSubtype="0" fill="hold" grpId="0" nodeType="withEffect">
                                  <p:stCondLst>
                                    <p:cond delay="0"/>
                                  </p:stCondLst>
                                  <p:childTnLst>
                                    <p:set>
                                      <p:cBhvr>
                                        <p:cTn id="334" dur="1" fill="hold">
                                          <p:stCondLst>
                                            <p:cond delay="0"/>
                                          </p:stCondLst>
                                        </p:cTn>
                                        <p:tgtEl>
                                          <p:spTgt spid="325"/>
                                        </p:tgtEl>
                                        <p:attrNameLst>
                                          <p:attrName>style.visibility</p:attrName>
                                        </p:attrNameLst>
                                      </p:cBhvr>
                                      <p:to>
                                        <p:strVal val="visible"/>
                                      </p:to>
                                    </p:set>
                                    <p:anim calcmode="lin" valueType="num">
                                      <p:cBhvr>
                                        <p:cTn id="335" dur="500" fill="hold"/>
                                        <p:tgtEl>
                                          <p:spTgt spid="325"/>
                                        </p:tgtEl>
                                        <p:attrNameLst>
                                          <p:attrName>ppt_w</p:attrName>
                                        </p:attrNameLst>
                                      </p:cBhvr>
                                      <p:tavLst>
                                        <p:tav tm="0">
                                          <p:val>
                                            <p:fltVal val="0"/>
                                          </p:val>
                                        </p:tav>
                                        <p:tav tm="100000">
                                          <p:val>
                                            <p:strVal val="#ppt_w"/>
                                          </p:val>
                                        </p:tav>
                                      </p:tavLst>
                                    </p:anim>
                                    <p:anim calcmode="lin" valueType="num">
                                      <p:cBhvr>
                                        <p:cTn id="336" dur="500" fill="hold"/>
                                        <p:tgtEl>
                                          <p:spTgt spid="325"/>
                                        </p:tgtEl>
                                        <p:attrNameLst>
                                          <p:attrName>ppt_h</p:attrName>
                                        </p:attrNameLst>
                                      </p:cBhvr>
                                      <p:tavLst>
                                        <p:tav tm="0">
                                          <p:val>
                                            <p:fltVal val="0"/>
                                          </p:val>
                                        </p:tav>
                                        <p:tav tm="100000">
                                          <p:val>
                                            <p:strVal val="#ppt_h"/>
                                          </p:val>
                                        </p:tav>
                                      </p:tavLst>
                                    </p:anim>
                                    <p:animEffect transition="in" filter="fade">
                                      <p:cBhvr>
                                        <p:cTn id="337" dur="500"/>
                                        <p:tgtEl>
                                          <p:spTgt spid="325"/>
                                        </p:tgtEl>
                                      </p:cBhvr>
                                    </p:animEffect>
                                  </p:childTnLst>
                                </p:cTn>
                              </p:par>
                              <p:par>
                                <p:cTn id="338" presetID="53" presetClass="entr" presetSubtype="0" fill="hold" grpId="0" nodeType="withEffect">
                                  <p:stCondLst>
                                    <p:cond delay="0"/>
                                  </p:stCondLst>
                                  <p:childTnLst>
                                    <p:set>
                                      <p:cBhvr>
                                        <p:cTn id="339" dur="1" fill="hold">
                                          <p:stCondLst>
                                            <p:cond delay="0"/>
                                          </p:stCondLst>
                                        </p:cTn>
                                        <p:tgtEl>
                                          <p:spTgt spid="326"/>
                                        </p:tgtEl>
                                        <p:attrNameLst>
                                          <p:attrName>style.visibility</p:attrName>
                                        </p:attrNameLst>
                                      </p:cBhvr>
                                      <p:to>
                                        <p:strVal val="visible"/>
                                      </p:to>
                                    </p:set>
                                    <p:anim calcmode="lin" valueType="num">
                                      <p:cBhvr>
                                        <p:cTn id="340" dur="500" fill="hold"/>
                                        <p:tgtEl>
                                          <p:spTgt spid="326"/>
                                        </p:tgtEl>
                                        <p:attrNameLst>
                                          <p:attrName>ppt_w</p:attrName>
                                        </p:attrNameLst>
                                      </p:cBhvr>
                                      <p:tavLst>
                                        <p:tav tm="0">
                                          <p:val>
                                            <p:fltVal val="0"/>
                                          </p:val>
                                        </p:tav>
                                        <p:tav tm="100000">
                                          <p:val>
                                            <p:strVal val="#ppt_w"/>
                                          </p:val>
                                        </p:tav>
                                      </p:tavLst>
                                    </p:anim>
                                    <p:anim calcmode="lin" valueType="num">
                                      <p:cBhvr>
                                        <p:cTn id="341" dur="500" fill="hold"/>
                                        <p:tgtEl>
                                          <p:spTgt spid="326"/>
                                        </p:tgtEl>
                                        <p:attrNameLst>
                                          <p:attrName>ppt_h</p:attrName>
                                        </p:attrNameLst>
                                      </p:cBhvr>
                                      <p:tavLst>
                                        <p:tav tm="0">
                                          <p:val>
                                            <p:fltVal val="0"/>
                                          </p:val>
                                        </p:tav>
                                        <p:tav tm="100000">
                                          <p:val>
                                            <p:strVal val="#ppt_h"/>
                                          </p:val>
                                        </p:tav>
                                      </p:tavLst>
                                    </p:anim>
                                    <p:animEffect transition="in" filter="fade">
                                      <p:cBhvr>
                                        <p:cTn id="342" dur="500"/>
                                        <p:tgtEl>
                                          <p:spTgt spid="326"/>
                                        </p:tgtEl>
                                      </p:cBhvr>
                                    </p:animEffect>
                                  </p:childTnLst>
                                </p:cTn>
                              </p:par>
                              <p:par>
                                <p:cTn id="343" presetID="53" presetClass="entr" presetSubtype="0" fill="hold" nodeType="withEffect">
                                  <p:stCondLst>
                                    <p:cond delay="0"/>
                                  </p:stCondLst>
                                  <p:childTnLst>
                                    <p:set>
                                      <p:cBhvr>
                                        <p:cTn id="344" dur="1" fill="hold">
                                          <p:stCondLst>
                                            <p:cond delay="0"/>
                                          </p:stCondLst>
                                        </p:cTn>
                                        <p:tgtEl>
                                          <p:spTgt spid="327"/>
                                        </p:tgtEl>
                                        <p:attrNameLst>
                                          <p:attrName>style.visibility</p:attrName>
                                        </p:attrNameLst>
                                      </p:cBhvr>
                                      <p:to>
                                        <p:strVal val="visible"/>
                                      </p:to>
                                    </p:set>
                                    <p:anim calcmode="lin" valueType="num">
                                      <p:cBhvr>
                                        <p:cTn id="345" dur="500" fill="hold"/>
                                        <p:tgtEl>
                                          <p:spTgt spid="327"/>
                                        </p:tgtEl>
                                        <p:attrNameLst>
                                          <p:attrName>ppt_w</p:attrName>
                                        </p:attrNameLst>
                                      </p:cBhvr>
                                      <p:tavLst>
                                        <p:tav tm="0">
                                          <p:val>
                                            <p:fltVal val="0"/>
                                          </p:val>
                                        </p:tav>
                                        <p:tav tm="100000">
                                          <p:val>
                                            <p:strVal val="#ppt_w"/>
                                          </p:val>
                                        </p:tav>
                                      </p:tavLst>
                                    </p:anim>
                                    <p:anim calcmode="lin" valueType="num">
                                      <p:cBhvr>
                                        <p:cTn id="346" dur="500" fill="hold"/>
                                        <p:tgtEl>
                                          <p:spTgt spid="327"/>
                                        </p:tgtEl>
                                        <p:attrNameLst>
                                          <p:attrName>ppt_h</p:attrName>
                                        </p:attrNameLst>
                                      </p:cBhvr>
                                      <p:tavLst>
                                        <p:tav tm="0">
                                          <p:val>
                                            <p:fltVal val="0"/>
                                          </p:val>
                                        </p:tav>
                                        <p:tav tm="100000">
                                          <p:val>
                                            <p:strVal val="#ppt_h"/>
                                          </p:val>
                                        </p:tav>
                                      </p:tavLst>
                                    </p:anim>
                                    <p:animEffect transition="in" filter="fade">
                                      <p:cBhvr>
                                        <p:cTn id="347" dur="500"/>
                                        <p:tgtEl>
                                          <p:spTgt spid="327"/>
                                        </p:tgtEl>
                                      </p:cBhvr>
                                    </p:animEffect>
                                  </p:childTnLst>
                                </p:cTn>
                              </p:par>
                              <p:par>
                                <p:cTn id="348" presetID="53" presetClass="entr" presetSubtype="0" fill="hold" nodeType="withEffect">
                                  <p:stCondLst>
                                    <p:cond delay="0"/>
                                  </p:stCondLst>
                                  <p:childTnLst>
                                    <p:set>
                                      <p:cBhvr>
                                        <p:cTn id="349" dur="1" fill="hold">
                                          <p:stCondLst>
                                            <p:cond delay="0"/>
                                          </p:stCondLst>
                                        </p:cTn>
                                        <p:tgtEl>
                                          <p:spTgt spid="332"/>
                                        </p:tgtEl>
                                        <p:attrNameLst>
                                          <p:attrName>style.visibility</p:attrName>
                                        </p:attrNameLst>
                                      </p:cBhvr>
                                      <p:to>
                                        <p:strVal val="visible"/>
                                      </p:to>
                                    </p:set>
                                    <p:anim calcmode="lin" valueType="num">
                                      <p:cBhvr>
                                        <p:cTn id="350" dur="500" fill="hold"/>
                                        <p:tgtEl>
                                          <p:spTgt spid="332"/>
                                        </p:tgtEl>
                                        <p:attrNameLst>
                                          <p:attrName>ppt_w</p:attrName>
                                        </p:attrNameLst>
                                      </p:cBhvr>
                                      <p:tavLst>
                                        <p:tav tm="0">
                                          <p:val>
                                            <p:fltVal val="0"/>
                                          </p:val>
                                        </p:tav>
                                        <p:tav tm="100000">
                                          <p:val>
                                            <p:strVal val="#ppt_w"/>
                                          </p:val>
                                        </p:tav>
                                      </p:tavLst>
                                    </p:anim>
                                    <p:anim calcmode="lin" valueType="num">
                                      <p:cBhvr>
                                        <p:cTn id="351" dur="500" fill="hold"/>
                                        <p:tgtEl>
                                          <p:spTgt spid="332"/>
                                        </p:tgtEl>
                                        <p:attrNameLst>
                                          <p:attrName>ppt_h</p:attrName>
                                        </p:attrNameLst>
                                      </p:cBhvr>
                                      <p:tavLst>
                                        <p:tav tm="0">
                                          <p:val>
                                            <p:fltVal val="0"/>
                                          </p:val>
                                        </p:tav>
                                        <p:tav tm="100000">
                                          <p:val>
                                            <p:strVal val="#ppt_h"/>
                                          </p:val>
                                        </p:tav>
                                      </p:tavLst>
                                    </p:anim>
                                    <p:animEffect transition="in" filter="fade">
                                      <p:cBhvr>
                                        <p:cTn id="352" dur="500"/>
                                        <p:tgtEl>
                                          <p:spTgt spid="332"/>
                                        </p:tgtEl>
                                      </p:cBhvr>
                                    </p:animEffect>
                                  </p:childTnLst>
                                </p:cTn>
                              </p:par>
                              <p:par>
                                <p:cTn id="353" presetID="53" presetClass="entr" presetSubtype="0" fill="hold" nodeType="withEffect">
                                  <p:stCondLst>
                                    <p:cond delay="0"/>
                                  </p:stCondLst>
                                  <p:childTnLst>
                                    <p:set>
                                      <p:cBhvr>
                                        <p:cTn id="354" dur="1" fill="hold">
                                          <p:stCondLst>
                                            <p:cond delay="0"/>
                                          </p:stCondLst>
                                        </p:cTn>
                                        <p:tgtEl>
                                          <p:spTgt spid="337"/>
                                        </p:tgtEl>
                                        <p:attrNameLst>
                                          <p:attrName>style.visibility</p:attrName>
                                        </p:attrNameLst>
                                      </p:cBhvr>
                                      <p:to>
                                        <p:strVal val="visible"/>
                                      </p:to>
                                    </p:set>
                                    <p:anim calcmode="lin" valueType="num">
                                      <p:cBhvr>
                                        <p:cTn id="355" dur="500" fill="hold"/>
                                        <p:tgtEl>
                                          <p:spTgt spid="337"/>
                                        </p:tgtEl>
                                        <p:attrNameLst>
                                          <p:attrName>ppt_w</p:attrName>
                                        </p:attrNameLst>
                                      </p:cBhvr>
                                      <p:tavLst>
                                        <p:tav tm="0">
                                          <p:val>
                                            <p:fltVal val="0"/>
                                          </p:val>
                                        </p:tav>
                                        <p:tav tm="100000">
                                          <p:val>
                                            <p:strVal val="#ppt_w"/>
                                          </p:val>
                                        </p:tav>
                                      </p:tavLst>
                                    </p:anim>
                                    <p:anim calcmode="lin" valueType="num">
                                      <p:cBhvr>
                                        <p:cTn id="356" dur="500" fill="hold"/>
                                        <p:tgtEl>
                                          <p:spTgt spid="337"/>
                                        </p:tgtEl>
                                        <p:attrNameLst>
                                          <p:attrName>ppt_h</p:attrName>
                                        </p:attrNameLst>
                                      </p:cBhvr>
                                      <p:tavLst>
                                        <p:tav tm="0">
                                          <p:val>
                                            <p:fltVal val="0"/>
                                          </p:val>
                                        </p:tav>
                                        <p:tav tm="100000">
                                          <p:val>
                                            <p:strVal val="#ppt_h"/>
                                          </p:val>
                                        </p:tav>
                                      </p:tavLst>
                                    </p:anim>
                                    <p:animEffect transition="in" filter="fade">
                                      <p:cBhvr>
                                        <p:cTn id="357" dur="500"/>
                                        <p:tgtEl>
                                          <p:spTgt spid="337"/>
                                        </p:tgtEl>
                                      </p:cBhvr>
                                    </p:animEffect>
                                  </p:childTnLst>
                                </p:cTn>
                              </p:par>
                              <p:par>
                                <p:cTn id="358" presetID="53" presetClass="entr" presetSubtype="0" fill="hold" nodeType="withEffect">
                                  <p:stCondLst>
                                    <p:cond delay="0"/>
                                  </p:stCondLst>
                                  <p:childTnLst>
                                    <p:set>
                                      <p:cBhvr>
                                        <p:cTn id="359" dur="1" fill="hold">
                                          <p:stCondLst>
                                            <p:cond delay="0"/>
                                          </p:stCondLst>
                                        </p:cTn>
                                        <p:tgtEl>
                                          <p:spTgt spid="342"/>
                                        </p:tgtEl>
                                        <p:attrNameLst>
                                          <p:attrName>style.visibility</p:attrName>
                                        </p:attrNameLst>
                                      </p:cBhvr>
                                      <p:to>
                                        <p:strVal val="visible"/>
                                      </p:to>
                                    </p:set>
                                    <p:anim calcmode="lin" valueType="num">
                                      <p:cBhvr>
                                        <p:cTn id="360" dur="500" fill="hold"/>
                                        <p:tgtEl>
                                          <p:spTgt spid="342"/>
                                        </p:tgtEl>
                                        <p:attrNameLst>
                                          <p:attrName>ppt_w</p:attrName>
                                        </p:attrNameLst>
                                      </p:cBhvr>
                                      <p:tavLst>
                                        <p:tav tm="0">
                                          <p:val>
                                            <p:fltVal val="0"/>
                                          </p:val>
                                        </p:tav>
                                        <p:tav tm="100000">
                                          <p:val>
                                            <p:strVal val="#ppt_w"/>
                                          </p:val>
                                        </p:tav>
                                      </p:tavLst>
                                    </p:anim>
                                    <p:anim calcmode="lin" valueType="num">
                                      <p:cBhvr>
                                        <p:cTn id="361" dur="500" fill="hold"/>
                                        <p:tgtEl>
                                          <p:spTgt spid="342"/>
                                        </p:tgtEl>
                                        <p:attrNameLst>
                                          <p:attrName>ppt_h</p:attrName>
                                        </p:attrNameLst>
                                      </p:cBhvr>
                                      <p:tavLst>
                                        <p:tav tm="0">
                                          <p:val>
                                            <p:fltVal val="0"/>
                                          </p:val>
                                        </p:tav>
                                        <p:tav tm="100000">
                                          <p:val>
                                            <p:strVal val="#ppt_h"/>
                                          </p:val>
                                        </p:tav>
                                      </p:tavLst>
                                    </p:anim>
                                    <p:animEffect transition="in" filter="fade">
                                      <p:cBhvr>
                                        <p:cTn id="362" dur="500"/>
                                        <p:tgtEl>
                                          <p:spTgt spid="342"/>
                                        </p:tgtEl>
                                      </p:cBhvr>
                                    </p:animEffect>
                                  </p:childTnLst>
                                </p:cTn>
                              </p:par>
                              <p:par>
                                <p:cTn id="363" presetID="53" presetClass="entr" presetSubtype="0" fill="hold" nodeType="withEffect">
                                  <p:stCondLst>
                                    <p:cond delay="0"/>
                                  </p:stCondLst>
                                  <p:childTnLst>
                                    <p:set>
                                      <p:cBhvr>
                                        <p:cTn id="364" dur="1" fill="hold">
                                          <p:stCondLst>
                                            <p:cond delay="0"/>
                                          </p:stCondLst>
                                        </p:cTn>
                                        <p:tgtEl>
                                          <p:spTgt spid="347"/>
                                        </p:tgtEl>
                                        <p:attrNameLst>
                                          <p:attrName>style.visibility</p:attrName>
                                        </p:attrNameLst>
                                      </p:cBhvr>
                                      <p:to>
                                        <p:strVal val="visible"/>
                                      </p:to>
                                    </p:set>
                                    <p:anim calcmode="lin" valueType="num">
                                      <p:cBhvr>
                                        <p:cTn id="365" dur="500" fill="hold"/>
                                        <p:tgtEl>
                                          <p:spTgt spid="347"/>
                                        </p:tgtEl>
                                        <p:attrNameLst>
                                          <p:attrName>ppt_w</p:attrName>
                                        </p:attrNameLst>
                                      </p:cBhvr>
                                      <p:tavLst>
                                        <p:tav tm="0">
                                          <p:val>
                                            <p:fltVal val="0"/>
                                          </p:val>
                                        </p:tav>
                                        <p:tav tm="100000">
                                          <p:val>
                                            <p:strVal val="#ppt_w"/>
                                          </p:val>
                                        </p:tav>
                                      </p:tavLst>
                                    </p:anim>
                                    <p:anim calcmode="lin" valueType="num">
                                      <p:cBhvr>
                                        <p:cTn id="366" dur="500" fill="hold"/>
                                        <p:tgtEl>
                                          <p:spTgt spid="347"/>
                                        </p:tgtEl>
                                        <p:attrNameLst>
                                          <p:attrName>ppt_h</p:attrName>
                                        </p:attrNameLst>
                                      </p:cBhvr>
                                      <p:tavLst>
                                        <p:tav tm="0">
                                          <p:val>
                                            <p:fltVal val="0"/>
                                          </p:val>
                                        </p:tav>
                                        <p:tav tm="100000">
                                          <p:val>
                                            <p:strVal val="#ppt_h"/>
                                          </p:val>
                                        </p:tav>
                                      </p:tavLst>
                                    </p:anim>
                                    <p:animEffect transition="in" filter="fade">
                                      <p:cBhvr>
                                        <p:cTn id="367" dur="500"/>
                                        <p:tgtEl>
                                          <p:spTgt spid="347"/>
                                        </p:tgtEl>
                                      </p:cBhvr>
                                    </p:animEffect>
                                  </p:childTnLst>
                                </p:cTn>
                              </p:par>
                              <p:par>
                                <p:cTn id="368" presetID="53" presetClass="entr" presetSubtype="0" fill="hold" grpId="0" nodeType="withEffect">
                                  <p:stCondLst>
                                    <p:cond delay="0"/>
                                  </p:stCondLst>
                                  <p:childTnLst>
                                    <p:set>
                                      <p:cBhvr>
                                        <p:cTn id="369" dur="1" fill="hold">
                                          <p:stCondLst>
                                            <p:cond delay="0"/>
                                          </p:stCondLst>
                                        </p:cTn>
                                        <p:tgtEl>
                                          <p:spTgt spid="352"/>
                                        </p:tgtEl>
                                        <p:attrNameLst>
                                          <p:attrName>style.visibility</p:attrName>
                                        </p:attrNameLst>
                                      </p:cBhvr>
                                      <p:to>
                                        <p:strVal val="visible"/>
                                      </p:to>
                                    </p:set>
                                    <p:anim calcmode="lin" valueType="num">
                                      <p:cBhvr>
                                        <p:cTn id="370" dur="500" fill="hold"/>
                                        <p:tgtEl>
                                          <p:spTgt spid="352"/>
                                        </p:tgtEl>
                                        <p:attrNameLst>
                                          <p:attrName>ppt_w</p:attrName>
                                        </p:attrNameLst>
                                      </p:cBhvr>
                                      <p:tavLst>
                                        <p:tav tm="0">
                                          <p:val>
                                            <p:fltVal val="0"/>
                                          </p:val>
                                        </p:tav>
                                        <p:tav tm="100000">
                                          <p:val>
                                            <p:strVal val="#ppt_w"/>
                                          </p:val>
                                        </p:tav>
                                      </p:tavLst>
                                    </p:anim>
                                    <p:anim calcmode="lin" valueType="num">
                                      <p:cBhvr>
                                        <p:cTn id="371" dur="500" fill="hold"/>
                                        <p:tgtEl>
                                          <p:spTgt spid="352"/>
                                        </p:tgtEl>
                                        <p:attrNameLst>
                                          <p:attrName>ppt_h</p:attrName>
                                        </p:attrNameLst>
                                      </p:cBhvr>
                                      <p:tavLst>
                                        <p:tav tm="0">
                                          <p:val>
                                            <p:fltVal val="0"/>
                                          </p:val>
                                        </p:tav>
                                        <p:tav tm="100000">
                                          <p:val>
                                            <p:strVal val="#ppt_h"/>
                                          </p:val>
                                        </p:tav>
                                      </p:tavLst>
                                    </p:anim>
                                    <p:animEffect transition="in" filter="fade">
                                      <p:cBhvr>
                                        <p:cTn id="372" dur="500"/>
                                        <p:tgtEl>
                                          <p:spTgt spid="352"/>
                                        </p:tgtEl>
                                      </p:cBhvr>
                                    </p:animEffect>
                                  </p:childTnLst>
                                </p:cTn>
                              </p:par>
                              <p:par>
                                <p:cTn id="373" presetID="53" presetClass="entr" presetSubtype="0" fill="hold" grpId="0" nodeType="withEffect">
                                  <p:stCondLst>
                                    <p:cond delay="0"/>
                                  </p:stCondLst>
                                  <p:childTnLst>
                                    <p:set>
                                      <p:cBhvr>
                                        <p:cTn id="374" dur="1" fill="hold">
                                          <p:stCondLst>
                                            <p:cond delay="0"/>
                                          </p:stCondLst>
                                        </p:cTn>
                                        <p:tgtEl>
                                          <p:spTgt spid="353"/>
                                        </p:tgtEl>
                                        <p:attrNameLst>
                                          <p:attrName>style.visibility</p:attrName>
                                        </p:attrNameLst>
                                      </p:cBhvr>
                                      <p:to>
                                        <p:strVal val="visible"/>
                                      </p:to>
                                    </p:set>
                                    <p:anim calcmode="lin" valueType="num">
                                      <p:cBhvr>
                                        <p:cTn id="375" dur="500" fill="hold"/>
                                        <p:tgtEl>
                                          <p:spTgt spid="353"/>
                                        </p:tgtEl>
                                        <p:attrNameLst>
                                          <p:attrName>ppt_w</p:attrName>
                                        </p:attrNameLst>
                                      </p:cBhvr>
                                      <p:tavLst>
                                        <p:tav tm="0">
                                          <p:val>
                                            <p:fltVal val="0"/>
                                          </p:val>
                                        </p:tav>
                                        <p:tav tm="100000">
                                          <p:val>
                                            <p:strVal val="#ppt_w"/>
                                          </p:val>
                                        </p:tav>
                                      </p:tavLst>
                                    </p:anim>
                                    <p:anim calcmode="lin" valueType="num">
                                      <p:cBhvr>
                                        <p:cTn id="376" dur="500" fill="hold"/>
                                        <p:tgtEl>
                                          <p:spTgt spid="353"/>
                                        </p:tgtEl>
                                        <p:attrNameLst>
                                          <p:attrName>ppt_h</p:attrName>
                                        </p:attrNameLst>
                                      </p:cBhvr>
                                      <p:tavLst>
                                        <p:tav tm="0">
                                          <p:val>
                                            <p:fltVal val="0"/>
                                          </p:val>
                                        </p:tav>
                                        <p:tav tm="100000">
                                          <p:val>
                                            <p:strVal val="#ppt_h"/>
                                          </p:val>
                                        </p:tav>
                                      </p:tavLst>
                                    </p:anim>
                                    <p:animEffect transition="in" filter="fade">
                                      <p:cBhvr>
                                        <p:cTn id="377" dur="500"/>
                                        <p:tgtEl>
                                          <p:spTgt spid="353"/>
                                        </p:tgtEl>
                                      </p:cBhvr>
                                    </p:animEffect>
                                  </p:childTnLst>
                                </p:cTn>
                              </p:par>
                              <p:par>
                                <p:cTn id="378" presetID="53" presetClass="entr" presetSubtype="0" fill="hold" grpId="0" nodeType="withEffect">
                                  <p:stCondLst>
                                    <p:cond delay="0"/>
                                  </p:stCondLst>
                                  <p:childTnLst>
                                    <p:set>
                                      <p:cBhvr>
                                        <p:cTn id="379" dur="1" fill="hold">
                                          <p:stCondLst>
                                            <p:cond delay="0"/>
                                          </p:stCondLst>
                                        </p:cTn>
                                        <p:tgtEl>
                                          <p:spTgt spid="354"/>
                                        </p:tgtEl>
                                        <p:attrNameLst>
                                          <p:attrName>style.visibility</p:attrName>
                                        </p:attrNameLst>
                                      </p:cBhvr>
                                      <p:to>
                                        <p:strVal val="visible"/>
                                      </p:to>
                                    </p:set>
                                    <p:anim calcmode="lin" valueType="num">
                                      <p:cBhvr>
                                        <p:cTn id="380" dur="500" fill="hold"/>
                                        <p:tgtEl>
                                          <p:spTgt spid="354"/>
                                        </p:tgtEl>
                                        <p:attrNameLst>
                                          <p:attrName>ppt_w</p:attrName>
                                        </p:attrNameLst>
                                      </p:cBhvr>
                                      <p:tavLst>
                                        <p:tav tm="0">
                                          <p:val>
                                            <p:fltVal val="0"/>
                                          </p:val>
                                        </p:tav>
                                        <p:tav tm="100000">
                                          <p:val>
                                            <p:strVal val="#ppt_w"/>
                                          </p:val>
                                        </p:tav>
                                      </p:tavLst>
                                    </p:anim>
                                    <p:anim calcmode="lin" valueType="num">
                                      <p:cBhvr>
                                        <p:cTn id="381" dur="500" fill="hold"/>
                                        <p:tgtEl>
                                          <p:spTgt spid="354"/>
                                        </p:tgtEl>
                                        <p:attrNameLst>
                                          <p:attrName>ppt_h</p:attrName>
                                        </p:attrNameLst>
                                      </p:cBhvr>
                                      <p:tavLst>
                                        <p:tav tm="0">
                                          <p:val>
                                            <p:fltVal val="0"/>
                                          </p:val>
                                        </p:tav>
                                        <p:tav tm="100000">
                                          <p:val>
                                            <p:strVal val="#ppt_h"/>
                                          </p:val>
                                        </p:tav>
                                      </p:tavLst>
                                    </p:anim>
                                    <p:animEffect transition="in" filter="fade">
                                      <p:cBhvr>
                                        <p:cTn id="382" dur="500"/>
                                        <p:tgtEl>
                                          <p:spTgt spid="354"/>
                                        </p:tgtEl>
                                      </p:cBhvr>
                                    </p:animEffect>
                                  </p:childTnLst>
                                </p:cTn>
                              </p:par>
                              <p:par>
                                <p:cTn id="383" presetID="53" presetClass="entr" presetSubtype="0" fill="hold" grpId="0" nodeType="withEffect">
                                  <p:stCondLst>
                                    <p:cond delay="0"/>
                                  </p:stCondLst>
                                  <p:childTnLst>
                                    <p:set>
                                      <p:cBhvr>
                                        <p:cTn id="384" dur="1" fill="hold">
                                          <p:stCondLst>
                                            <p:cond delay="0"/>
                                          </p:stCondLst>
                                        </p:cTn>
                                        <p:tgtEl>
                                          <p:spTgt spid="355"/>
                                        </p:tgtEl>
                                        <p:attrNameLst>
                                          <p:attrName>style.visibility</p:attrName>
                                        </p:attrNameLst>
                                      </p:cBhvr>
                                      <p:to>
                                        <p:strVal val="visible"/>
                                      </p:to>
                                    </p:set>
                                    <p:anim calcmode="lin" valueType="num">
                                      <p:cBhvr>
                                        <p:cTn id="385" dur="500" fill="hold"/>
                                        <p:tgtEl>
                                          <p:spTgt spid="355"/>
                                        </p:tgtEl>
                                        <p:attrNameLst>
                                          <p:attrName>ppt_w</p:attrName>
                                        </p:attrNameLst>
                                      </p:cBhvr>
                                      <p:tavLst>
                                        <p:tav tm="0">
                                          <p:val>
                                            <p:fltVal val="0"/>
                                          </p:val>
                                        </p:tav>
                                        <p:tav tm="100000">
                                          <p:val>
                                            <p:strVal val="#ppt_w"/>
                                          </p:val>
                                        </p:tav>
                                      </p:tavLst>
                                    </p:anim>
                                    <p:anim calcmode="lin" valueType="num">
                                      <p:cBhvr>
                                        <p:cTn id="386" dur="500" fill="hold"/>
                                        <p:tgtEl>
                                          <p:spTgt spid="355"/>
                                        </p:tgtEl>
                                        <p:attrNameLst>
                                          <p:attrName>ppt_h</p:attrName>
                                        </p:attrNameLst>
                                      </p:cBhvr>
                                      <p:tavLst>
                                        <p:tav tm="0">
                                          <p:val>
                                            <p:fltVal val="0"/>
                                          </p:val>
                                        </p:tav>
                                        <p:tav tm="100000">
                                          <p:val>
                                            <p:strVal val="#ppt_h"/>
                                          </p:val>
                                        </p:tav>
                                      </p:tavLst>
                                    </p:anim>
                                    <p:animEffect transition="in" filter="fade">
                                      <p:cBhvr>
                                        <p:cTn id="387" dur="500"/>
                                        <p:tgtEl>
                                          <p:spTgt spid="355"/>
                                        </p:tgtEl>
                                      </p:cBhvr>
                                    </p:animEffect>
                                  </p:childTnLst>
                                </p:cTn>
                              </p:par>
                              <p:par>
                                <p:cTn id="388" presetID="53" presetClass="entr" presetSubtype="0" fill="hold" grpId="0" nodeType="withEffect">
                                  <p:stCondLst>
                                    <p:cond delay="0"/>
                                  </p:stCondLst>
                                  <p:childTnLst>
                                    <p:set>
                                      <p:cBhvr>
                                        <p:cTn id="389" dur="1" fill="hold">
                                          <p:stCondLst>
                                            <p:cond delay="0"/>
                                          </p:stCondLst>
                                        </p:cTn>
                                        <p:tgtEl>
                                          <p:spTgt spid="356"/>
                                        </p:tgtEl>
                                        <p:attrNameLst>
                                          <p:attrName>style.visibility</p:attrName>
                                        </p:attrNameLst>
                                      </p:cBhvr>
                                      <p:to>
                                        <p:strVal val="visible"/>
                                      </p:to>
                                    </p:set>
                                    <p:anim calcmode="lin" valueType="num">
                                      <p:cBhvr>
                                        <p:cTn id="390" dur="500" fill="hold"/>
                                        <p:tgtEl>
                                          <p:spTgt spid="356"/>
                                        </p:tgtEl>
                                        <p:attrNameLst>
                                          <p:attrName>ppt_w</p:attrName>
                                        </p:attrNameLst>
                                      </p:cBhvr>
                                      <p:tavLst>
                                        <p:tav tm="0">
                                          <p:val>
                                            <p:fltVal val="0"/>
                                          </p:val>
                                        </p:tav>
                                        <p:tav tm="100000">
                                          <p:val>
                                            <p:strVal val="#ppt_w"/>
                                          </p:val>
                                        </p:tav>
                                      </p:tavLst>
                                    </p:anim>
                                    <p:anim calcmode="lin" valueType="num">
                                      <p:cBhvr>
                                        <p:cTn id="391" dur="500" fill="hold"/>
                                        <p:tgtEl>
                                          <p:spTgt spid="356"/>
                                        </p:tgtEl>
                                        <p:attrNameLst>
                                          <p:attrName>ppt_h</p:attrName>
                                        </p:attrNameLst>
                                      </p:cBhvr>
                                      <p:tavLst>
                                        <p:tav tm="0">
                                          <p:val>
                                            <p:fltVal val="0"/>
                                          </p:val>
                                        </p:tav>
                                        <p:tav tm="100000">
                                          <p:val>
                                            <p:strVal val="#ppt_h"/>
                                          </p:val>
                                        </p:tav>
                                      </p:tavLst>
                                    </p:anim>
                                    <p:animEffect transition="in" filter="fade">
                                      <p:cBhvr>
                                        <p:cTn id="392" dur="500"/>
                                        <p:tgtEl>
                                          <p:spTgt spid="356"/>
                                        </p:tgtEl>
                                      </p:cBhvr>
                                    </p:animEffect>
                                  </p:childTnLst>
                                </p:cTn>
                              </p:par>
                            </p:childTnLst>
                          </p:cTn>
                        </p:par>
                        <p:par>
                          <p:cTn id="393" fill="hold">
                            <p:stCondLst>
                              <p:cond delay="3500"/>
                            </p:stCondLst>
                            <p:childTnLst>
                              <p:par>
                                <p:cTn id="394" presetID="22" presetClass="entr" presetSubtype="1" fill="hold" nodeType="afterEffect">
                                  <p:stCondLst>
                                    <p:cond delay="0"/>
                                  </p:stCondLst>
                                  <p:childTnLst>
                                    <p:set>
                                      <p:cBhvr>
                                        <p:cTn id="395" dur="1" fill="hold">
                                          <p:stCondLst>
                                            <p:cond delay="0"/>
                                          </p:stCondLst>
                                        </p:cTn>
                                        <p:tgtEl>
                                          <p:spTgt spid="511"/>
                                        </p:tgtEl>
                                        <p:attrNameLst>
                                          <p:attrName>style.visibility</p:attrName>
                                        </p:attrNameLst>
                                      </p:cBhvr>
                                      <p:to>
                                        <p:strVal val="visible"/>
                                      </p:to>
                                    </p:set>
                                    <p:animEffect transition="in" filter="wipe(up)">
                                      <p:cBhvr>
                                        <p:cTn id="396" dur="500"/>
                                        <p:tgtEl>
                                          <p:spTgt spid="511"/>
                                        </p:tgtEl>
                                      </p:cBhvr>
                                    </p:animEffect>
                                  </p:childTnLst>
                                </p:cTn>
                              </p:par>
                              <p:par>
                                <p:cTn id="397" presetID="22" presetClass="entr" presetSubtype="1" fill="hold" nodeType="withEffect">
                                  <p:stCondLst>
                                    <p:cond delay="0"/>
                                  </p:stCondLst>
                                  <p:childTnLst>
                                    <p:set>
                                      <p:cBhvr>
                                        <p:cTn id="398" dur="1" fill="hold">
                                          <p:stCondLst>
                                            <p:cond delay="0"/>
                                          </p:stCondLst>
                                        </p:cTn>
                                        <p:tgtEl>
                                          <p:spTgt spid="512"/>
                                        </p:tgtEl>
                                        <p:attrNameLst>
                                          <p:attrName>style.visibility</p:attrName>
                                        </p:attrNameLst>
                                      </p:cBhvr>
                                      <p:to>
                                        <p:strVal val="visible"/>
                                      </p:to>
                                    </p:set>
                                    <p:animEffect transition="in" filter="wipe(up)">
                                      <p:cBhvr>
                                        <p:cTn id="399" dur="500"/>
                                        <p:tgtEl>
                                          <p:spTgt spid="512"/>
                                        </p:tgtEl>
                                      </p:cBhvr>
                                    </p:animEffect>
                                  </p:childTnLst>
                                </p:cTn>
                              </p:par>
                              <p:par>
                                <p:cTn id="400" presetID="22" presetClass="entr" presetSubtype="1" fill="hold" nodeType="withEffect">
                                  <p:stCondLst>
                                    <p:cond delay="0"/>
                                  </p:stCondLst>
                                  <p:childTnLst>
                                    <p:set>
                                      <p:cBhvr>
                                        <p:cTn id="401" dur="1" fill="hold">
                                          <p:stCondLst>
                                            <p:cond delay="0"/>
                                          </p:stCondLst>
                                        </p:cTn>
                                        <p:tgtEl>
                                          <p:spTgt spid="513"/>
                                        </p:tgtEl>
                                        <p:attrNameLst>
                                          <p:attrName>style.visibility</p:attrName>
                                        </p:attrNameLst>
                                      </p:cBhvr>
                                      <p:to>
                                        <p:strVal val="visible"/>
                                      </p:to>
                                    </p:set>
                                    <p:animEffect transition="in" filter="wipe(up)">
                                      <p:cBhvr>
                                        <p:cTn id="402" dur="500"/>
                                        <p:tgtEl>
                                          <p:spTgt spid="513"/>
                                        </p:tgtEl>
                                      </p:cBhvr>
                                    </p:animEffect>
                                  </p:childTnLst>
                                </p:cTn>
                              </p:par>
                              <p:par>
                                <p:cTn id="403" presetID="22" presetClass="entr" presetSubtype="1" fill="hold" nodeType="withEffect">
                                  <p:stCondLst>
                                    <p:cond delay="0"/>
                                  </p:stCondLst>
                                  <p:childTnLst>
                                    <p:set>
                                      <p:cBhvr>
                                        <p:cTn id="404" dur="1" fill="hold">
                                          <p:stCondLst>
                                            <p:cond delay="0"/>
                                          </p:stCondLst>
                                        </p:cTn>
                                        <p:tgtEl>
                                          <p:spTgt spid="514"/>
                                        </p:tgtEl>
                                        <p:attrNameLst>
                                          <p:attrName>style.visibility</p:attrName>
                                        </p:attrNameLst>
                                      </p:cBhvr>
                                      <p:to>
                                        <p:strVal val="visible"/>
                                      </p:to>
                                    </p:set>
                                    <p:animEffect transition="in" filter="wipe(up)">
                                      <p:cBhvr>
                                        <p:cTn id="405" dur="500"/>
                                        <p:tgtEl>
                                          <p:spTgt spid="514"/>
                                        </p:tgtEl>
                                      </p:cBhvr>
                                    </p:animEffect>
                                  </p:childTnLst>
                                </p:cTn>
                              </p:par>
                              <p:par>
                                <p:cTn id="406" presetID="22" presetClass="entr" presetSubtype="1" fill="hold" nodeType="withEffect">
                                  <p:stCondLst>
                                    <p:cond delay="0"/>
                                  </p:stCondLst>
                                  <p:childTnLst>
                                    <p:set>
                                      <p:cBhvr>
                                        <p:cTn id="407" dur="1" fill="hold">
                                          <p:stCondLst>
                                            <p:cond delay="0"/>
                                          </p:stCondLst>
                                        </p:cTn>
                                        <p:tgtEl>
                                          <p:spTgt spid="515"/>
                                        </p:tgtEl>
                                        <p:attrNameLst>
                                          <p:attrName>style.visibility</p:attrName>
                                        </p:attrNameLst>
                                      </p:cBhvr>
                                      <p:to>
                                        <p:strVal val="visible"/>
                                      </p:to>
                                    </p:set>
                                    <p:animEffect transition="in" filter="wipe(up)">
                                      <p:cBhvr>
                                        <p:cTn id="408" dur="500"/>
                                        <p:tgtEl>
                                          <p:spTgt spid="515"/>
                                        </p:tgtEl>
                                      </p:cBhvr>
                                    </p:animEffect>
                                  </p:childTnLst>
                                </p:cTn>
                              </p:par>
                              <p:par>
                                <p:cTn id="409" presetID="22" presetClass="entr" presetSubtype="1" fill="hold" nodeType="withEffect">
                                  <p:stCondLst>
                                    <p:cond delay="0"/>
                                  </p:stCondLst>
                                  <p:childTnLst>
                                    <p:set>
                                      <p:cBhvr>
                                        <p:cTn id="410" dur="1" fill="hold">
                                          <p:stCondLst>
                                            <p:cond delay="0"/>
                                          </p:stCondLst>
                                        </p:cTn>
                                        <p:tgtEl>
                                          <p:spTgt spid="516"/>
                                        </p:tgtEl>
                                        <p:attrNameLst>
                                          <p:attrName>style.visibility</p:attrName>
                                        </p:attrNameLst>
                                      </p:cBhvr>
                                      <p:to>
                                        <p:strVal val="visible"/>
                                      </p:to>
                                    </p:set>
                                    <p:animEffect transition="in" filter="wipe(up)">
                                      <p:cBhvr>
                                        <p:cTn id="411" dur="500"/>
                                        <p:tgtEl>
                                          <p:spTgt spid="516"/>
                                        </p:tgtEl>
                                      </p:cBhvr>
                                    </p:animEffect>
                                  </p:childTnLst>
                                </p:cTn>
                              </p:par>
                              <p:par>
                                <p:cTn id="412" presetID="22" presetClass="entr" presetSubtype="1" fill="hold" nodeType="withEffect">
                                  <p:stCondLst>
                                    <p:cond delay="0"/>
                                  </p:stCondLst>
                                  <p:childTnLst>
                                    <p:set>
                                      <p:cBhvr>
                                        <p:cTn id="413" dur="1" fill="hold">
                                          <p:stCondLst>
                                            <p:cond delay="0"/>
                                          </p:stCondLst>
                                        </p:cTn>
                                        <p:tgtEl>
                                          <p:spTgt spid="517"/>
                                        </p:tgtEl>
                                        <p:attrNameLst>
                                          <p:attrName>style.visibility</p:attrName>
                                        </p:attrNameLst>
                                      </p:cBhvr>
                                      <p:to>
                                        <p:strVal val="visible"/>
                                      </p:to>
                                    </p:set>
                                    <p:animEffect transition="in" filter="wipe(up)">
                                      <p:cBhvr>
                                        <p:cTn id="414" dur="500"/>
                                        <p:tgtEl>
                                          <p:spTgt spid="517"/>
                                        </p:tgtEl>
                                      </p:cBhvr>
                                    </p:animEffect>
                                  </p:childTnLst>
                                </p:cTn>
                              </p:par>
                              <p:par>
                                <p:cTn id="415" presetID="22" presetClass="entr" presetSubtype="1" fill="hold" nodeType="withEffect">
                                  <p:stCondLst>
                                    <p:cond delay="0"/>
                                  </p:stCondLst>
                                  <p:childTnLst>
                                    <p:set>
                                      <p:cBhvr>
                                        <p:cTn id="416" dur="1" fill="hold">
                                          <p:stCondLst>
                                            <p:cond delay="0"/>
                                          </p:stCondLst>
                                        </p:cTn>
                                        <p:tgtEl>
                                          <p:spTgt spid="518"/>
                                        </p:tgtEl>
                                        <p:attrNameLst>
                                          <p:attrName>style.visibility</p:attrName>
                                        </p:attrNameLst>
                                      </p:cBhvr>
                                      <p:to>
                                        <p:strVal val="visible"/>
                                      </p:to>
                                    </p:set>
                                    <p:animEffect transition="in" filter="wipe(up)">
                                      <p:cBhvr>
                                        <p:cTn id="417" dur="500"/>
                                        <p:tgtEl>
                                          <p:spTgt spid="518"/>
                                        </p:tgtEl>
                                      </p:cBhvr>
                                    </p:animEffect>
                                  </p:childTnLst>
                                </p:cTn>
                              </p:par>
                              <p:par>
                                <p:cTn id="418" presetID="22" presetClass="entr" presetSubtype="1" fill="hold" nodeType="withEffect">
                                  <p:stCondLst>
                                    <p:cond delay="0"/>
                                  </p:stCondLst>
                                  <p:childTnLst>
                                    <p:set>
                                      <p:cBhvr>
                                        <p:cTn id="419" dur="1" fill="hold">
                                          <p:stCondLst>
                                            <p:cond delay="0"/>
                                          </p:stCondLst>
                                        </p:cTn>
                                        <p:tgtEl>
                                          <p:spTgt spid="519"/>
                                        </p:tgtEl>
                                        <p:attrNameLst>
                                          <p:attrName>style.visibility</p:attrName>
                                        </p:attrNameLst>
                                      </p:cBhvr>
                                      <p:to>
                                        <p:strVal val="visible"/>
                                      </p:to>
                                    </p:set>
                                    <p:animEffect transition="in" filter="wipe(up)">
                                      <p:cBhvr>
                                        <p:cTn id="420" dur="500"/>
                                        <p:tgtEl>
                                          <p:spTgt spid="519"/>
                                        </p:tgtEl>
                                      </p:cBhvr>
                                    </p:animEffect>
                                  </p:childTnLst>
                                </p:cTn>
                              </p:par>
                              <p:par>
                                <p:cTn id="421" presetID="22" presetClass="entr" presetSubtype="1" fill="hold" nodeType="withEffect">
                                  <p:stCondLst>
                                    <p:cond delay="0"/>
                                  </p:stCondLst>
                                  <p:childTnLst>
                                    <p:set>
                                      <p:cBhvr>
                                        <p:cTn id="422" dur="1" fill="hold">
                                          <p:stCondLst>
                                            <p:cond delay="0"/>
                                          </p:stCondLst>
                                        </p:cTn>
                                        <p:tgtEl>
                                          <p:spTgt spid="520"/>
                                        </p:tgtEl>
                                        <p:attrNameLst>
                                          <p:attrName>style.visibility</p:attrName>
                                        </p:attrNameLst>
                                      </p:cBhvr>
                                      <p:to>
                                        <p:strVal val="visible"/>
                                      </p:to>
                                    </p:set>
                                    <p:animEffect transition="in" filter="wipe(up)">
                                      <p:cBhvr>
                                        <p:cTn id="423" dur="500"/>
                                        <p:tgtEl>
                                          <p:spTgt spid="520"/>
                                        </p:tgtEl>
                                      </p:cBhvr>
                                    </p:animEffect>
                                  </p:childTnLst>
                                </p:cTn>
                              </p:par>
                              <p:par>
                                <p:cTn id="424" presetID="22" presetClass="entr" presetSubtype="1" fill="hold" nodeType="withEffect">
                                  <p:stCondLst>
                                    <p:cond delay="0"/>
                                  </p:stCondLst>
                                  <p:childTnLst>
                                    <p:set>
                                      <p:cBhvr>
                                        <p:cTn id="425" dur="1" fill="hold">
                                          <p:stCondLst>
                                            <p:cond delay="0"/>
                                          </p:stCondLst>
                                        </p:cTn>
                                        <p:tgtEl>
                                          <p:spTgt spid="521"/>
                                        </p:tgtEl>
                                        <p:attrNameLst>
                                          <p:attrName>style.visibility</p:attrName>
                                        </p:attrNameLst>
                                      </p:cBhvr>
                                      <p:to>
                                        <p:strVal val="visible"/>
                                      </p:to>
                                    </p:set>
                                    <p:animEffect transition="in" filter="wipe(up)">
                                      <p:cBhvr>
                                        <p:cTn id="426" dur="500"/>
                                        <p:tgtEl>
                                          <p:spTgt spid="521"/>
                                        </p:tgtEl>
                                      </p:cBhvr>
                                    </p:animEffect>
                                  </p:childTnLst>
                                </p:cTn>
                              </p:par>
                              <p:par>
                                <p:cTn id="427" presetID="22" presetClass="entr" presetSubtype="1" fill="hold" nodeType="withEffect">
                                  <p:stCondLst>
                                    <p:cond delay="0"/>
                                  </p:stCondLst>
                                  <p:childTnLst>
                                    <p:set>
                                      <p:cBhvr>
                                        <p:cTn id="428" dur="1" fill="hold">
                                          <p:stCondLst>
                                            <p:cond delay="0"/>
                                          </p:stCondLst>
                                        </p:cTn>
                                        <p:tgtEl>
                                          <p:spTgt spid="538"/>
                                        </p:tgtEl>
                                        <p:attrNameLst>
                                          <p:attrName>style.visibility</p:attrName>
                                        </p:attrNameLst>
                                      </p:cBhvr>
                                      <p:to>
                                        <p:strVal val="visible"/>
                                      </p:to>
                                    </p:set>
                                    <p:animEffect transition="in" filter="wipe(up)">
                                      <p:cBhvr>
                                        <p:cTn id="429" dur="500"/>
                                        <p:tgtEl>
                                          <p:spTgt spid="538"/>
                                        </p:tgtEl>
                                      </p:cBhvr>
                                    </p:animEffect>
                                  </p:childTnLst>
                                </p:cTn>
                              </p:par>
                            </p:childTnLst>
                          </p:cTn>
                        </p:par>
                        <p:par>
                          <p:cTn id="430" fill="hold">
                            <p:stCondLst>
                              <p:cond delay="4000"/>
                            </p:stCondLst>
                            <p:childTnLst>
                              <p:par>
                                <p:cTn id="431" presetID="53" presetClass="entr" presetSubtype="0" fill="hold" nodeType="afterEffect">
                                  <p:stCondLst>
                                    <p:cond delay="0"/>
                                  </p:stCondLst>
                                  <p:childTnLst>
                                    <p:set>
                                      <p:cBhvr>
                                        <p:cTn id="432" dur="1" fill="hold">
                                          <p:stCondLst>
                                            <p:cond delay="0"/>
                                          </p:stCondLst>
                                        </p:cTn>
                                        <p:tgtEl>
                                          <p:spTgt spid="591"/>
                                        </p:tgtEl>
                                        <p:attrNameLst>
                                          <p:attrName>style.visibility</p:attrName>
                                        </p:attrNameLst>
                                      </p:cBhvr>
                                      <p:to>
                                        <p:strVal val="visible"/>
                                      </p:to>
                                    </p:set>
                                    <p:anim calcmode="lin" valueType="num">
                                      <p:cBhvr>
                                        <p:cTn id="433" dur="500" fill="hold"/>
                                        <p:tgtEl>
                                          <p:spTgt spid="591"/>
                                        </p:tgtEl>
                                        <p:attrNameLst>
                                          <p:attrName>ppt_w</p:attrName>
                                        </p:attrNameLst>
                                      </p:cBhvr>
                                      <p:tavLst>
                                        <p:tav tm="0">
                                          <p:val>
                                            <p:fltVal val="0"/>
                                          </p:val>
                                        </p:tav>
                                        <p:tav tm="100000">
                                          <p:val>
                                            <p:strVal val="#ppt_w"/>
                                          </p:val>
                                        </p:tav>
                                      </p:tavLst>
                                    </p:anim>
                                    <p:anim calcmode="lin" valueType="num">
                                      <p:cBhvr>
                                        <p:cTn id="434" dur="500" fill="hold"/>
                                        <p:tgtEl>
                                          <p:spTgt spid="591"/>
                                        </p:tgtEl>
                                        <p:attrNameLst>
                                          <p:attrName>ppt_h</p:attrName>
                                        </p:attrNameLst>
                                      </p:cBhvr>
                                      <p:tavLst>
                                        <p:tav tm="0">
                                          <p:val>
                                            <p:fltVal val="0"/>
                                          </p:val>
                                        </p:tav>
                                        <p:tav tm="100000">
                                          <p:val>
                                            <p:strVal val="#ppt_h"/>
                                          </p:val>
                                        </p:tav>
                                      </p:tavLst>
                                    </p:anim>
                                    <p:animEffect transition="in" filter="fade">
                                      <p:cBhvr>
                                        <p:cTn id="435" dur="500"/>
                                        <p:tgtEl>
                                          <p:spTgt spid="591"/>
                                        </p:tgtEl>
                                      </p:cBhvr>
                                    </p:animEffect>
                                  </p:childTnLst>
                                </p:cTn>
                              </p:par>
                              <p:par>
                                <p:cTn id="436" presetID="53" presetClass="entr" presetSubtype="0" fill="hold" nodeType="withEffect">
                                  <p:stCondLst>
                                    <p:cond delay="0"/>
                                  </p:stCondLst>
                                  <p:childTnLst>
                                    <p:set>
                                      <p:cBhvr>
                                        <p:cTn id="437" dur="1" fill="hold">
                                          <p:stCondLst>
                                            <p:cond delay="0"/>
                                          </p:stCondLst>
                                        </p:cTn>
                                        <p:tgtEl>
                                          <p:spTgt spid="592"/>
                                        </p:tgtEl>
                                        <p:attrNameLst>
                                          <p:attrName>style.visibility</p:attrName>
                                        </p:attrNameLst>
                                      </p:cBhvr>
                                      <p:to>
                                        <p:strVal val="visible"/>
                                      </p:to>
                                    </p:set>
                                    <p:anim calcmode="lin" valueType="num">
                                      <p:cBhvr>
                                        <p:cTn id="438" dur="500" fill="hold"/>
                                        <p:tgtEl>
                                          <p:spTgt spid="592"/>
                                        </p:tgtEl>
                                        <p:attrNameLst>
                                          <p:attrName>ppt_w</p:attrName>
                                        </p:attrNameLst>
                                      </p:cBhvr>
                                      <p:tavLst>
                                        <p:tav tm="0">
                                          <p:val>
                                            <p:fltVal val="0"/>
                                          </p:val>
                                        </p:tav>
                                        <p:tav tm="100000">
                                          <p:val>
                                            <p:strVal val="#ppt_w"/>
                                          </p:val>
                                        </p:tav>
                                      </p:tavLst>
                                    </p:anim>
                                    <p:anim calcmode="lin" valueType="num">
                                      <p:cBhvr>
                                        <p:cTn id="439" dur="500" fill="hold"/>
                                        <p:tgtEl>
                                          <p:spTgt spid="592"/>
                                        </p:tgtEl>
                                        <p:attrNameLst>
                                          <p:attrName>ppt_h</p:attrName>
                                        </p:attrNameLst>
                                      </p:cBhvr>
                                      <p:tavLst>
                                        <p:tav tm="0">
                                          <p:val>
                                            <p:fltVal val="0"/>
                                          </p:val>
                                        </p:tav>
                                        <p:tav tm="100000">
                                          <p:val>
                                            <p:strVal val="#ppt_h"/>
                                          </p:val>
                                        </p:tav>
                                      </p:tavLst>
                                    </p:anim>
                                    <p:animEffect transition="in" filter="fade">
                                      <p:cBhvr>
                                        <p:cTn id="440" dur="500"/>
                                        <p:tgtEl>
                                          <p:spTgt spid="592"/>
                                        </p:tgtEl>
                                      </p:cBhvr>
                                    </p:animEffect>
                                  </p:childTnLst>
                                </p:cTn>
                              </p:par>
                              <p:par>
                                <p:cTn id="441" presetID="53" presetClass="entr" presetSubtype="0" fill="hold" nodeType="withEffect">
                                  <p:stCondLst>
                                    <p:cond delay="0"/>
                                  </p:stCondLst>
                                  <p:childTnLst>
                                    <p:set>
                                      <p:cBhvr>
                                        <p:cTn id="442" dur="1" fill="hold">
                                          <p:stCondLst>
                                            <p:cond delay="0"/>
                                          </p:stCondLst>
                                        </p:cTn>
                                        <p:tgtEl>
                                          <p:spTgt spid="593"/>
                                        </p:tgtEl>
                                        <p:attrNameLst>
                                          <p:attrName>style.visibility</p:attrName>
                                        </p:attrNameLst>
                                      </p:cBhvr>
                                      <p:to>
                                        <p:strVal val="visible"/>
                                      </p:to>
                                    </p:set>
                                    <p:anim calcmode="lin" valueType="num">
                                      <p:cBhvr>
                                        <p:cTn id="443" dur="500" fill="hold"/>
                                        <p:tgtEl>
                                          <p:spTgt spid="593"/>
                                        </p:tgtEl>
                                        <p:attrNameLst>
                                          <p:attrName>ppt_w</p:attrName>
                                        </p:attrNameLst>
                                      </p:cBhvr>
                                      <p:tavLst>
                                        <p:tav tm="0">
                                          <p:val>
                                            <p:fltVal val="0"/>
                                          </p:val>
                                        </p:tav>
                                        <p:tav tm="100000">
                                          <p:val>
                                            <p:strVal val="#ppt_w"/>
                                          </p:val>
                                        </p:tav>
                                      </p:tavLst>
                                    </p:anim>
                                    <p:anim calcmode="lin" valueType="num">
                                      <p:cBhvr>
                                        <p:cTn id="444" dur="500" fill="hold"/>
                                        <p:tgtEl>
                                          <p:spTgt spid="593"/>
                                        </p:tgtEl>
                                        <p:attrNameLst>
                                          <p:attrName>ppt_h</p:attrName>
                                        </p:attrNameLst>
                                      </p:cBhvr>
                                      <p:tavLst>
                                        <p:tav tm="0">
                                          <p:val>
                                            <p:fltVal val="0"/>
                                          </p:val>
                                        </p:tav>
                                        <p:tav tm="100000">
                                          <p:val>
                                            <p:strVal val="#ppt_h"/>
                                          </p:val>
                                        </p:tav>
                                      </p:tavLst>
                                    </p:anim>
                                    <p:animEffect transition="in" filter="fade">
                                      <p:cBhvr>
                                        <p:cTn id="445" dur="500"/>
                                        <p:tgtEl>
                                          <p:spTgt spid="593"/>
                                        </p:tgtEl>
                                      </p:cBhvr>
                                    </p:animEffect>
                                  </p:childTnLst>
                                </p:cTn>
                              </p:par>
                              <p:par>
                                <p:cTn id="446" presetID="53" presetClass="entr" presetSubtype="0" fill="hold" nodeType="withEffect">
                                  <p:stCondLst>
                                    <p:cond delay="0"/>
                                  </p:stCondLst>
                                  <p:childTnLst>
                                    <p:set>
                                      <p:cBhvr>
                                        <p:cTn id="447" dur="1" fill="hold">
                                          <p:stCondLst>
                                            <p:cond delay="0"/>
                                          </p:stCondLst>
                                        </p:cTn>
                                        <p:tgtEl>
                                          <p:spTgt spid="594"/>
                                        </p:tgtEl>
                                        <p:attrNameLst>
                                          <p:attrName>style.visibility</p:attrName>
                                        </p:attrNameLst>
                                      </p:cBhvr>
                                      <p:to>
                                        <p:strVal val="visible"/>
                                      </p:to>
                                    </p:set>
                                    <p:anim calcmode="lin" valueType="num">
                                      <p:cBhvr>
                                        <p:cTn id="448" dur="500" fill="hold"/>
                                        <p:tgtEl>
                                          <p:spTgt spid="594"/>
                                        </p:tgtEl>
                                        <p:attrNameLst>
                                          <p:attrName>ppt_w</p:attrName>
                                        </p:attrNameLst>
                                      </p:cBhvr>
                                      <p:tavLst>
                                        <p:tav tm="0">
                                          <p:val>
                                            <p:fltVal val="0"/>
                                          </p:val>
                                        </p:tav>
                                        <p:tav tm="100000">
                                          <p:val>
                                            <p:strVal val="#ppt_w"/>
                                          </p:val>
                                        </p:tav>
                                      </p:tavLst>
                                    </p:anim>
                                    <p:anim calcmode="lin" valueType="num">
                                      <p:cBhvr>
                                        <p:cTn id="449" dur="500" fill="hold"/>
                                        <p:tgtEl>
                                          <p:spTgt spid="594"/>
                                        </p:tgtEl>
                                        <p:attrNameLst>
                                          <p:attrName>ppt_h</p:attrName>
                                        </p:attrNameLst>
                                      </p:cBhvr>
                                      <p:tavLst>
                                        <p:tav tm="0">
                                          <p:val>
                                            <p:fltVal val="0"/>
                                          </p:val>
                                        </p:tav>
                                        <p:tav tm="100000">
                                          <p:val>
                                            <p:strVal val="#ppt_h"/>
                                          </p:val>
                                        </p:tav>
                                      </p:tavLst>
                                    </p:anim>
                                    <p:animEffect transition="in" filter="fade">
                                      <p:cBhvr>
                                        <p:cTn id="450" dur="500"/>
                                        <p:tgtEl>
                                          <p:spTgt spid="594"/>
                                        </p:tgtEl>
                                      </p:cBhvr>
                                    </p:animEffect>
                                  </p:childTnLst>
                                </p:cTn>
                              </p:par>
                              <p:par>
                                <p:cTn id="451" presetID="53" presetClass="entr" presetSubtype="0" fill="hold" nodeType="withEffect">
                                  <p:stCondLst>
                                    <p:cond delay="0"/>
                                  </p:stCondLst>
                                  <p:childTnLst>
                                    <p:set>
                                      <p:cBhvr>
                                        <p:cTn id="452" dur="1" fill="hold">
                                          <p:stCondLst>
                                            <p:cond delay="0"/>
                                          </p:stCondLst>
                                        </p:cTn>
                                        <p:tgtEl>
                                          <p:spTgt spid="588"/>
                                        </p:tgtEl>
                                        <p:attrNameLst>
                                          <p:attrName>style.visibility</p:attrName>
                                        </p:attrNameLst>
                                      </p:cBhvr>
                                      <p:to>
                                        <p:strVal val="visible"/>
                                      </p:to>
                                    </p:set>
                                    <p:anim calcmode="lin" valueType="num">
                                      <p:cBhvr>
                                        <p:cTn id="453" dur="500" fill="hold"/>
                                        <p:tgtEl>
                                          <p:spTgt spid="588"/>
                                        </p:tgtEl>
                                        <p:attrNameLst>
                                          <p:attrName>ppt_w</p:attrName>
                                        </p:attrNameLst>
                                      </p:cBhvr>
                                      <p:tavLst>
                                        <p:tav tm="0">
                                          <p:val>
                                            <p:fltVal val="0"/>
                                          </p:val>
                                        </p:tav>
                                        <p:tav tm="100000">
                                          <p:val>
                                            <p:strVal val="#ppt_w"/>
                                          </p:val>
                                        </p:tav>
                                      </p:tavLst>
                                    </p:anim>
                                    <p:anim calcmode="lin" valueType="num">
                                      <p:cBhvr>
                                        <p:cTn id="454" dur="500" fill="hold"/>
                                        <p:tgtEl>
                                          <p:spTgt spid="588"/>
                                        </p:tgtEl>
                                        <p:attrNameLst>
                                          <p:attrName>ppt_h</p:attrName>
                                        </p:attrNameLst>
                                      </p:cBhvr>
                                      <p:tavLst>
                                        <p:tav tm="0">
                                          <p:val>
                                            <p:fltVal val="0"/>
                                          </p:val>
                                        </p:tav>
                                        <p:tav tm="100000">
                                          <p:val>
                                            <p:strVal val="#ppt_h"/>
                                          </p:val>
                                        </p:tav>
                                      </p:tavLst>
                                    </p:anim>
                                    <p:animEffect transition="in" filter="fade">
                                      <p:cBhvr>
                                        <p:cTn id="455" dur="500"/>
                                        <p:tgtEl>
                                          <p:spTgt spid="588"/>
                                        </p:tgtEl>
                                      </p:cBhvr>
                                    </p:animEffect>
                                  </p:childTnLst>
                                </p:cTn>
                              </p:par>
                              <p:par>
                                <p:cTn id="456" presetID="53" presetClass="entr" presetSubtype="0" fill="hold" nodeType="withEffect">
                                  <p:stCondLst>
                                    <p:cond delay="0"/>
                                  </p:stCondLst>
                                  <p:childTnLst>
                                    <p:set>
                                      <p:cBhvr>
                                        <p:cTn id="457" dur="1" fill="hold">
                                          <p:stCondLst>
                                            <p:cond delay="0"/>
                                          </p:stCondLst>
                                        </p:cTn>
                                        <p:tgtEl>
                                          <p:spTgt spid="590"/>
                                        </p:tgtEl>
                                        <p:attrNameLst>
                                          <p:attrName>style.visibility</p:attrName>
                                        </p:attrNameLst>
                                      </p:cBhvr>
                                      <p:to>
                                        <p:strVal val="visible"/>
                                      </p:to>
                                    </p:set>
                                    <p:anim calcmode="lin" valueType="num">
                                      <p:cBhvr>
                                        <p:cTn id="458" dur="500" fill="hold"/>
                                        <p:tgtEl>
                                          <p:spTgt spid="590"/>
                                        </p:tgtEl>
                                        <p:attrNameLst>
                                          <p:attrName>ppt_w</p:attrName>
                                        </p:attrNameLst>
                                      </p:cBhvr>
                                      <p:tavLst>
                                        <p:tav tm="0">
                                          <p:val>
                                            <p:fltVal val="0"/>
                                          </p:val>
                                        </p:tav>
                                        <p:tav tm="100000">
                                          <p:val>
                                            <p:strVal val="#ppt_w"/>
                                          </p:val>
                                        </p:tav>
                                      </p:tavLst>
                                    </p:anim>
                                    <p:anim calcmode="lin" valueType="num">
                                      <p:cBhvr>
                                        <p:cTn id="459" dur="500" fill="hold"/>
                                        <p:tgtEl>
                                          <p:spTgt spid="590"/>
                                        </p:tgtEl>
                                        <p:attrNameLst>
                                          <p:attrName>ppt_h</p:attrName>
                                        </p:attrNameLst>
                                      </p:cBhvr>
                                      <p:tavLst>
                                        <p:tav tm="0">
                                          <p:val>
                                            <p:fltVal val="0"/>
                                          </p:val>
                                        </p:tav>
                                        <p:tav tm="100000">
                                          <p:val>
                                            <p:strVal val="#ppt_h"/>
                                          </p:val>
                                        </p:tav>
                                      </p:tavLst>
                                    </p:anim>
                                    <p:animEffect transition="in" filter="fade">
                                      <p:cBhvr>
                                        <p:cTn id="460" dur="500"/>
                                        <p:tgtEl>
                                          <p:spTgt spid="590"/>
                                        </p:tgtEl>
                                      </p:cBhvr>
                                    </p:animEffect>
                                  </p:childTnLst>
                                </p:cTn>
                              </p:par>
                              <p:par>
                                <p:cTn id="461" presetID="53" presetClass="entr" presetSubtype="0" fill="hold" nodeType="withEffect">
                                  <p:stCondLst>
                                    <p:cond delay="0"/>
                                  </p:stCondLst>
                                  <p:childTnLst>
                                    <p:set>
                                      <p:cBhvr>
                                        <p:cTn id="462" dur="1" fill="hold">
                                          <p:stCondLst>
                                            <p:cond delay="0"/>
                                          </p:stCondLst>
                                        </p:cTn>
                                        <p:tgtEl>
                                          <p:spTgt spid="589"/>
                                        </p:tgtEl>
                                        <p:attrNameLst>
                                          <p:attrName>style.visibility</p:attrName>
                                        </p:attrNameLst>
                                      </p:cBhvr>
                                      <p:to>
                                        <p:strVal val="visible"/>
                                      </p:to>
                                    </p:set>
                                    <p:anim calcmode="lin" valueType="num">
                                      <p:cBhvr>
                                        <p:cTn id="463" dur="500" fill="hold"/>
                                        <p:tgtEl>
                                          <p:spTgt spid="589"/>
                                        </p:tgtEl>
                                        <p:attrNameLst>
                                          <p:attrName>ppt_w</p:attrName>
                                        </p:attrNameLst>
                                      </p:cBhvr>
                                      <p:tavLst>
                                        <p:tav tm="0">
                                          <p:val>
                                            <p:fltVal val="0"/>
                                          </p:val>
                                        </p:tav>
                                        <p:tav tm="100000">
                                          <p:val>
                                            <p:strVal val="#ppt_w"/>
                                          </p:val>
                                        </p:tav>
                                      </p:tavLst>
                                    </p:anim>
                                    <p:anim calcmode="lin" valueType="num">
                                      <p:cBhvr>
                                        <p:cTn id="464" dur="500" fill="hold"/>
                                        <p:tgtEl>
                                          <p:spTgt spid="589"/>
                                        </p:tgtEl>
                                        <p:attrNameLst>
                                          <p:attrName>ppt_h</p:attrName>
                                        </p:attrNameLst>
                                      </p:cBhvr>
                                      <p:tavLst>
                                        <p:tav tm="0">
                                          <p:val>
                                            <p:fltVal val="0"/>
                                          </p:val>
                                        </p:tav>
                                        <p:tav tm="100000">
                                          <p:val>
                                            <p:strVal val="#ppt_h"/>
                                          </p:val>
                                        </p:tav>
                                      </p:tavLst>
                                    </p:anim>
                                    <p:animEffect transition="in" filter="fade">
                                      <p:cBhvr>
                                        <p:cTn id="465" dur="500"/>
                                        <p:tgtEl>
                                          <p:spTgt spid="589"/>
                                        </p:tgtEl>
                                      </p:cBhvr>
                                    </p:animEffect>
                                  </p:childTnLst>
                                </p:cTn>
                              </p:par>
                              <p:par>
                                <p:cTn id="466" presetID="53" presetClass="entr" presetSubtype="0" fill="hold" nodeType="withEffect">
                                  <p:stCondLst>
                                    <p:cond delay="0"/>
                                  </p:stCondLst>
                                  <p:childTnLst>
                                    <p:set>
                                      <p:cBhvr>
                                        <p:cTn id="467" dur="1" fill="hold">
                                          <p:stCondLst>
                                            <p:cond delay="0"/>
                                          </p:stCondLst>
                                        </p:cTn>
                                        <p:tgtEl>
                                          <p:spTgt spid="586"/>
                                        </p:tgtEl>
                                        <p:attrNameLst>
                                          <p:attrName>style.visibility</p:attrName>
                                        </p:attrNameLst>
                                      </p:cBhvr>
                                      <p:to>
                                        <p:strVal val="visible"/>
                                      </p:to>
                                    </p:set>
                                    <p:anim calcmode="lin" valueType="num">
                                      <p:cBhvr>
                                        <p:cTn id="468" dur="500" fill="hold"/>
                                        <p:tgtEl>
                                          <p:spTgt spid="586"/>
                                        </p:tgtEl>
                                        <p:attrNameLst>
                                          <p:attrName>ppt_w</p:attrName>
                                        </p:attrNameLst>
                                      </p:cBhvr>
                                      <p:tavLst>
                                        <p:tav tm="0">
                                          <p:val>
                                            <p:fltVal val="0"/>
                                          </p:val>
                                        </p:tav>
                                        <p:tav tm="100000">
                                          <p:val>
                                            <p:strVal val="#ppt_w"/>
                                          </p:val>
                                        </p:tav>
                                      </p:tavLst>
                                    </p:anim>
                                    <p:anim calcmode="lin" valueType="num">
                                      <p:cBhvr>
                                        <p:cTn id="469" dur="500" fill="hold"/>
                                        <p:tgtEl>
                                          <p:spTgt spid="586"/>
                                        </p:tgtEl>
                                        <p:attrNameLst>
                                          <p:attrName>ppt_h</p:attrName>
                                        </p:attrNameLst>
                                      </p:cBhvr>
                                      <p:tavLst>
                                        <p:tav tm="0">
                                          <p:val>
                                            <p:fltVal val="0"/>
                                          </p:val>
                                        </p:tav>
                                        <p:tav tm="100000">
                                          <p:val>
                                            <p:strVal val="#ppt_h"/>
                                          </p:val>
                                        </p:tav>
                                      </p:tavLst>
                                    </p:anim>
                                    <p:animEffect transition="in" filter="fade">
                                      <p:cBhvr>
                                        <p:cTn id="470" dur="500"/>
                                        <p:tgtEl>
                                          <p:spTgt spid="586"/>
                                        </p:tgtEl>
                                      </p:cBhvr>
                                    </p:animEffect>
                                  </p:childTnLst>
                                </p:cTn>
                              </p:par>
                              <p:par>
                                <p:cTn id="471" presetID="53" presetClass="entr" presetSubtype="0" fill="hold" nodeType="withEffect">
                                  <p:stCondLst>
                                    <p:cond delay="0"/>
                                  </p:stCondLst>
                                  <p:childTnLst>
                                    <p:set>
                                      <p:cBhvr>
                                        <p:cTn id="472" dur="1" fill="hold">
                                          <p:stCondLst>
                                            <p:cond delay="0"/>
                                          </p:stCondLst>
                                        </p:cTn>
                                        <p:tgtEl>
                                          <p:spTgt spid="587"/>
                                        </p:tgtEl>
                                        <p:attrNameLst>
                                          <p:attrName>style.visibility</p:attrName>
                                        </p:attrNameLst>
                                      </p:cBhvr>
                                      <p:to>
                                        <p:strVal val="visible"/>
                                      </p:to>
                                    </p:set>
                                    <p:anim calcmode="lin" valueType="num">
                                      <p:cBhvr>
                                        <p:cTn id="473" dur="500" fill="hold"/>
                                        <p:tgtEl>
                                          <p:spTgt spid="587"/>
                                        </p:tgtEl>
                                        <p:attrNameLst>
                                          <p:attrName>ppt_w</p:attrName>
                                        </p:attrNameLst>
                                      </p:cBhvr>
                                      <p:tavLst>
                                        <p:tav tm="0">
                                          <p:val>
                                            <p:fltVal val="0"/>
                                          </p:val>
                                        </p:tav>
                                        <p:tav tm="100000">
                                          <p:val>
                                            <p:strVal val="#ppt_w"/>
                                          </p:val>
                                        </p:tav>
                                      </p:tavLst>
                                    </p:anim>
                                    <p:anim calcmode="lin" valueType="num">
                                      <p:cBhvr>
                                        <p:cTn id="474" dur="500" fill="hold"/>
                                        <p:tgtEl>
                                          <p:spTgt spid="587"/>
                                        </p:tgtEl>
                                        <p:attrNameLst>
                                          <p:attrName>ppt_h</p:attrName>
                                        </p:attrNameLst>
                                      </p:cBhvr>
                                      <p:tavLst>
                                        <p:tav tm="0">
                                          <p:val>
                                            <p:fltVal val="0"/>
                                          </p:val>
                                        </p:tav>
                                        <p:tav tm="100000">
                                          <p:val>
                                            <p:strVal val="#ppt_h"/>
                                          </p:val>
                                        </p:tav>
                                      </p:tavLst>
                                    </p:anim>
                                    <p:animEffect transition="in" filter="fade">
                                      <p:cBhvr>
                                        <p:cTn id="475" dur="500"/>
                                        <p:tgtEl>
                                          <p:spTgt spid="587"/>
                                        </p:tgtEl>
                                      </p:cBhvr>
                                    </p:animEffect>
                                  </p:childTnLst>
                                </p:cTn>
                              </p:par>
                              <p:par>
                                <p:cTn id="476" presetID="53" presetClass="entr" presetSubtype="0" fill="hold" nodeType="withEffect">
                                  <p:stCondLst>
                                    <p:cond delay="0"/>
                                  </p:stCondLst>
                                  <p:childTnLst>
                                    <p:set>
                                      <p:cBhvr>
                                        <p:cTn id="477" dur="1" fill="hold">
                                          <p:stCondLst>
                                            <p:cond delay="0"/>
                                          </p:stCondLst>
                                        </p:cTn>
                                        <p:tgtEl>
                                          <p:spTgt spid="583"/>
                                        </p:tgtEl>
                                        <p:attrNameLst>
                                          <p:attrName>style.visibility</p:attrName>
                                        </p:attrNameLst>
                                      </p:cBhvr>
                                      <p:to>
                                        <p:strVal val="visible"/>
                                      </p:to>
                                    </p:set>
                                    <p:anim calcmode="lin" valueType="num">
                                      <p:cBhvr>
                                        <p:cTn id="478" dur="500" fill="hold"/>
                                        <p:tgtEl>
                                          <p:spTgt spid="583"/>
                                        </p:tgtEl>
                                        <p:attrNameLst>
                                          <p:attrName>ppt_w</p:attrName>
                                        </p:attrNameLst>
                                      </p:cBhvr>
                                      <p:tavLst>
                                        <p:tav tm="0">
                                          <p:val>
                                            <p:fltVal val="0"/>
                                          </p:val>
                                        </p:tav>
                                        <p:tav tm="100000">
                                          <p:val>
                                            <p:strVal val="#ppt_w"/>
                                          </p:val>
                                        </p:tav>
                                      </p:tavLst>
                                    </p:anim>
                                    <p:anim calcmode="lin" valueType="num">
                                      <p:cBhvr>
                                        <p:cTn id="479" dur="500" fill="hold"/>
                                        <p:tgtEl>
                                          <p:spTgt spid="583"/>
                                        </p:tgtEl>
                                        <p:attrNameLst>
                                          <p:attrName>ppt_h</p:attrName>
                                        </p:attrNameLst>
                                      </p:cBhvr>
                                      <p:tavLst>
                                        <p:tav tm="0">
                                          <p:val>
                                            <p:fltVal val="0"/>
                                          </p:val>
                                        </p:tav>
                                        <p:tav tm="100000">
                                          <p:val>
                                            <p:strVal val="#ppt_h"/>
                                          </p:val>
                                        </p:tav>
                                      </p:tavLst>
                                    </p:anim>
                                    <p:animEffect transition="in" filter="fade">
                                      <p:cBhvr>
                                        <p:cTn id="480" dur="500"/>
                                        <p:tgtEl>
                                          <p:spTgt spid="583"/>
                                        </p:tgtEl>
                                      </p:cBhvr>
                                    </p:animEffect>
                                  </p:childTnLst>
                                </p:cTn>
                              </p:par>
                              <p:par>
                                <p:cTn id="481" presetID="53" presetClass="entr" presetSubtype="0" fill="hold" nodeType="withEffect">
                                  <p:stCondLst>
                                    <p:cond delay="0"/>
                                  </p:stCondLst>
                                  <p:childTnLst>
                                    <p:set>
                                      <p:cBhvr>
                                        <p:cTn id="482" dur="1" fill="hold">
                                          <p:stCondLst>
                                            <p:cond delay="0"/>
                                          </p:stCondLst>
                                        </p:cTn>
                                        <p:tgtEl>
                                          <p:spTgt spid="585"/>
                                        </p:tgtEl>
                                        <p:attrNameLst>
                                          <p:attrName>style.visibility</p:attrName>
                                        </p:attrNameLst>
                                      </p:cBhvr>
                                      <p:to>
                                        <p:strVal val="visible"/>
                                      </p:to>
                                    </p:set>
                                    <p:anim calcmode="lin" valueType="num">
                                      <p:cBhvr>
                                        <p:cTn id="483" dur="500" fill="hold"/>
                                        <p:tgtEl>
                                          <p:spTgt spid="585"/>
                                        </p:tgtEl>
                                        <p:attrNameLst>
                                          <p:attrName>ppt_w</p:attrName>
                                        </p:attrNameLst>
                                      </p:cBhvr>
                                      <p:tavLst>
                                        <p:tav tm="0">
                                          <p:val>
                                            <p:fltVal val="0"/>
                                          </p:val>
                                        </p:tav>
                                        <p:tav tm="100000">
                                          <p:val>
                                            <p:strVal val="#ppt_w"/>
                                          </p:val>
                                        </p:tav>
                                      </p:tavLst>
                                    </p:anim>
                                    <p:anim calcmode="lin" valueType="num">
                                      <p:cBhvr>
                                        <p:cTn id="484" dur="500" fill="hold"/>
                                        <p:tgtEl>
                                          <p:spTgt spid="585"/>
                                        </p:tgtEl>
                                        <p:attrNameLst>
                                          <p:attrName>ppt_h</p:attrName>
                                        </p:attrNameLst>
                                      </p:cBhvr>
                                      <p:tavLst>
                                        <p:tav tm="0">
                                          <p:val>
                                            <p:fltVal val="0"/>
                                          </p:val>
                                        </p:tav>
                                        <p:tav tm="100000">
                                          <p:val>
                                            <p:strVal val="#ppt_h"/>
                                          </p:val>
                                        </p:tav>
                                      </p:tavLst>
                                    </p:anim>
                                    <p:animEffect transition="in" filter="fade">
                                      <p:cBhvr>
                                        <p:cTn id="485" dur="500"/>
                                        <p:tgtEl>
                                          <p:spTgt spid="585"/>
                                        </p:tgtEl>
                                      </p:cBhvr>
                                    </p:animEffect>
                                  </p:childTnLst>
                                </p:cTn>
                              </p:par>
                              <p:par>
                                <p:cTn id="486" presetID="53" presetClass="entr" presetSubtype="0" fill="hold" nodeType="withEffect">
                                  <p:stCondLst>
                                    <p:cond delay="0"/>
                                  </p:stCondLst>
                                  <p:childTnLst>
                                    <p:set>
                                      <p:cBhvr>
                                        <p:cTn id="487" dur="1" fill="hold">
                                          <p:stCondLst>
                                            <p:cond delay="0"/>
                                          </p:stCondLst>
                                        </p:cTn>
                                        <p:tgtEl>
                                          <p:spTgt spid="584"/>
                                        </p:tgtEl>
                                        <p:attrNameLst>
                                          <p:attrName>style.visibility</p:attrName>
                                        </p:attrNameLst>
                                      </p:cBhvr>
                                      <p:to>
                                        <p:strVal val="visible"/>
                                      </p:to>
                                    </p:set>
                                    <p:anim calcmode="lin" valueType="num">
                                      <p:cBhvr>
                                        <p:cTn id="488" dur="500" fill="hold"/>
                                        <p:tgtEl>
                                          <p:spTgt spid="584"/>
                                        </p:tgtEl>
                                        <p:attrNameLst>
                                          <p:attrName>ppt_w</p:attrName>
                                        </p:attrNameLst>
                                      </p:cBhvr>
                                      <p:tavLst>
                                        <p:tav tm="0">
                                          <p:val>
                                            <p:fltVal val="0"/>
                                          </p:val>
                                        </p:tav>
                                        <p:tav tm="100000">
                                          <p:val>
                                            <p:strVal val="#ppt_w"/>
                                          </p:val>
                                        </p:tav>
                                      </p:tavLst>
                                    </p:anim>
                                    <p:anim calcmode="lin" valueType="num">
                                      <p:cBhvr>
                                        <p:cTn id="489" dur="500" fill="hold"/>
                                        <p:tgtEl>
                                          <p:spTgt spid="584"/>
                                        </p:tgtEl>
                                        <p:attrNameLst>
                                          <p:attrName>ppt_h</p:attrName>
                                        </p:attrNameLst>
                                      </p:cBhvr>
                                      <p:tavLst>
                                        <p:tav tm="0">
                                          <p:val>
                                            <p:fltVal val="0"/>
                                          </p:val>
                                        </p:tav>
                                        <p:tav tm="100000">
                                          <p:val>
                                            <p:strVal val="#ppt_h"/>
                                          </p:val>
                                        </p:tav>
                                      </p:tavLst>
                                    </p:anim>
                                    <p:animEffect transition="in" filter="fade">
                                      <p:cBhvr>
                                        <p:cTn id="490" dur="500"/>
                                        <p:tgtEl>
                                          <p:spTgt spid="584"/>
                                        </p:tgtEl>
                                      </p:cBhvr>
                                    </p:animEffect>
                                  </p:childTnLst>
                                </p:cTn>
                              </p:par>
                            </p:childTnLst>
                          </p:cTn>
                        </p:par>
                      </p:childTnLst>
                    </p:cTn>
                  </p:par>
                  <p:par>
                    <p:cTn id="491" fill="hold">
                      <p:stCondLst>
                        <p:cond delay="indefinite"/>
                      </p:stCondLst>
                      <p:childTnLst>
                        <p:par>
                          <p:cTn id="492" fill="hold">
                            <p:stCondLst>
                              <p:cond delay="0"/>
                            </p:stCondLst>
                            <p:childTnLst>
                              <p:par>
                                <p:cTn id="493" presetID="22" presetClass="entr" presetSubtype="1" fill="hold" nodeType="clickEffect">
                                  <p:stCondLst>
                                    <p:cond delay="0"/>
                                  </p:stCondLst>
                                  <p:childTnLst>
                                    <p:set>
                                      <p:cBhvr>
                                        <p:cTn id="494" dur="1" fill="hold">
                                          <p:stCondLst>
                                            <p:cond delay="0"/>
                                          </p:stCondLst>
                                        </p:cTn>
                                        <p:tgtEl>
                                          <p:spTgt spid="505"/>
                                        </p:tgtEl>
                                        <p:attrNameLst>
                                          <p:attrName>style.visibility</p:attrName>
                                        </p:attrNameLst>
                                      </p:cBhvr>
                                      <p:to>
                                        <p:strVal val="visible"/>
                                      </p:to>
                                    </p:set>
                                    <p:animEffect transition="in" filter="wipe(up)">
                                      <p:cBhvr>
                                        <p:cTn id="495" dur="500"/>
                                        <p:tgtEl>
                                          <p:spTgt spid="505"/>
                                        </p:tgtEl>
                                      </p:cBhvr>
                                    </p:animEffect>
                                  </p:childTnLst>
                                </p:cTn>
                              </p:par>
                            </p:childTnLst>
                          </p:cTn>
                        </p:par>
                        <p:par>
                          <p:cTn id="496" fill="hold">
                            <p:stCondLst>
                              <p:cond delay="500"/>
                            </p:stCondLst>
                            <p:childTnLst>
                              <p:par>
                                <p:cTn id="497" presetID="22" presetClass="entr" presetSubtype="2" fill="hold" nodeType="afterEffect">
                                  <p:stCondLst>
                                    <p:cond delay="0"/>
                                  </p:stCondLst>
                                  <p:childTnLst>
                                    <p:set>
                                      <p:cBhvr>
                                        <p:cTn id="498" dur="1" fill="hold">
                                          <p:stCondLst>
                                            <p:cond delay="0"/>
                                          </p:stCondLst>
                                        </p:cTn>
                                        <p:tgtEl>
                                          <p:spTgt spid="499"/>
                                        </p:tgtEl>
                                        <p:attrNameLst>
                                          <p:attrName>style.visibility</p:attrName>
                                        </p:attrNameLst>
                                      </p:cBhvr>
                                      <p:to>
                                        <p:strVal val="visible"/>
                                      </p:to>
                                    </p:set>
                                    <p:animEffect transition="in" filter="wipe(right)">
                                      <p:cBhvr>
                                        <p:cTn id="499" dur="500"/>
                                        <p:tgtEl>
                                          <p:spTgt spid="499"/>
                                        </p:tgtEl>
                                      </p:cBhvr>
                                    </p:animEffect>
                                  </p:childTnLst>
                                </p:cTn>
                              </p:par>
                            </p:childTnLst>
                          </p:cTn>
                        </p:par>
                        <p:par>
                          <p:cTn id="500" fill="hold">
                            <p:stCondLst>
                              <p:cond delay="1000"/>
                            </p:stCondLst>
                            <p:childTnLst>
                              <p:par>
                                <p:cTn id="501" presetID="22" presetClass="entr" presetSubtype="1" fill="hold" nodeType="afterEffect">
                                  <p:stCondLst>
                                    <p:cond delay="0"/>
                                  </p:stCondLst>
                                  <p:childTnLst>
                                    <p:set>
                                      <p:cBhvr>
                                        <p:cTn id="502" dur="1" fill="hold">
                                          <p:stCondLst>
                                            <p:cond delay="0"/>
                                          </p:stCondLst>
                                        </p:cTn>
                                        <p:tgtEl>
                                          <p:spTgt spid="503"/>
                                        </p:tgtEl>
                                        <p:attrNameLst>
                                          <p:attrName>style.visibility</p:attrName>
                                        </p:attrNameLst>
                                      </p:cBhvr>
                                      <p:to>
                                        <p:strVal val="visible"/>
                                      </p:to>
                                    </p:set>
                                    <p:animEffect transition="in" filter="wipe(up)">
                                      <p:cBhvr>
                                        <p:cTn id="503" dur="500"/>
                                        <p:tgtEl>
                                          <p:spTgt spid="503"/>
                                        </p:tgtEl>
                                      </p:cBhvr>
                                    </p:animEffect>
                                  </p:childTnLst>
                                </p:cTn>
                              </p:par>
                              <p:par>
                                <p:cTn id="504" presetID="22" presetClass="entr" presetSubtype="1" fill="hold" nodeType="withEffect">
                                  <p:stCondLst>
                                    <p:cond delay="0"/>
                                  </p:stCondLst>
                                  <p:childTnLst>
                                    <p:set>
                                      <p:cBhvr>
                                        <p:cTn id="505" dur="1" fill="hold">
                                          <p:stCondLst>
                                            <p:cond delay="0"/>
                                          </p:stCondLst>
                                        </p:cTn>
                                        <p:tgtEl>
                                          <p:spTgt spid="502"/>
                                        </p:tgtEl>
                                        <p:attrNameLst>
                                          <p:attrName>style.visibility</p:attrName>
                                        </p:attrNameLst>
                                      </p:cBhvr>
                                      <p:to>
                                        <p:strVal val="visible"/>
                                      </p:to>
                                    </p:set>
                                    <p:animEffect transition="in" filter="wipe(up)">
                                      <p:cBhvr>
                                        <p:cTn id="506" dur="500"/>
                                        <p:tgtEl>
                                          <p:spTgt spid="502"/>
                                        </p:tgtEl>
                                      </p:cBhvr>
                                    </p:animEffect>
                                  </p:childTnLst>
                                </p:cTn>
                              </p:par>
                              <p:par>
                                <p:cTn id="507" presetID="22" presetClass="entr" presetSubtype="1" fill="hold" nodeType="withEffect">
                                  <p:stCondLst>
                                    <p:cond delay="0"/>
                                  </p:stCondLst>
                                  <p:childTnLst>
                                    <p:set>
                                      <p:cBhvr>
                                        <p:cTn id="508" dur="1" fill="hold">
                                          <p:stCondLst>
                                            <p:cond delay="0"/>
                                          </p:stCondLst>
                                        </p:cTn>
                                        <p:tgtEl>
                                          <p:spTgt spid="501"/>
                                        </p:tgtEl>
                                        <p:attrNameLst>
                                          <p:attrName>style.visibility</p:attrName>
                                        </p:attrNameLst>
                                      </p:cBhvr>
                                      <p:to>
                                        <p:strVal val="visible"/>
                                      </p:to>
                                    </p:set>
                                    <p:animEffect transition="in" filter="wipe(up)">
                                      <p:cBhvr>
                                        <p:cTn id="509" dur="500"/>
                                        <p:tgtEl>
                                          <p:spTgt spid="501"/>
                                        </p:tgtEl>
                                      </p:cBhvr>
                                    </p:animEffect>
                                  </p:childTnLst>
                                </p:cTn>
                              </p:par>
                              <p:par>
                                <p:cTn id="510" presetID="22" presetClass="entr" presetSubtype="1" fill="hold" nodeType="withEffect">
                                  <p:stCondLst>
                                    <p:cond delay="0"/>
                                  </p:stCondLst>
                                  <p:childTnLst>
                                    <p:set>
                                      <p:cBhvr>
                                        <p:cTn id="511" dur="1" fill="hold">
                                          <p:stCondLst>
                                            <p:cond delay="0"/>
                                          </p:stCondLst>
                                        </p:cTn>
                                        <p:tgtEl>
                                          <p:spTgt spid="507"/>
                                        </p:tgtEl>
                                        <p:attrNameLst>
                                          <p:attrName>style.visibility</p:attrName>
                                        </p:attrNameLst>
                                      </p:cBhvr>
                                      <p:to>
                                        <p:strVal val="visible"/>
                                      </p:to>
                                    </p:set>
                                    <p:animEffect transition="in" filter="wipe(up)">
                                      <p:cBhvr>
                                        <p:cTn id="512" dur="500"/>
                                        <p:tgtEl>
                                          <p:spTgt spid="507"/>
                                        </p:tgtEl>
                                      </p:cBhvr>
                                    </p:animEffect>
                                  </p:childTnLst>
                                </p:cTn>
                              </p:par>
                              <p:par>
                                <p:cTn id="513" presetID="22" presetClass="entr" presetSubtype="1" fill="hold" nodeType="withEffect">
                                  <p:stCondLst>
                                    <p:cond delay="0"/>
                                  </p:stCondLst>
                                  <p:childTnLst>
                                    <p:set>
                                      <p:cBhvr>
                                        <p:cTn id="514" dur="1" fill="hold">
                                          <p:stCondLst>
                                            <p:cond delay="0"/>
                                          </p:stCondLst>
                                        </p:cTn>
                                        <p:tgtEl>
                                          <p:spTgt spid="500"/>
                                        </p:tgtEl>
                                        <p:attrNameLst>
                                          <p:attrName>style.visibility</p:attrName>
                                        </p:attrNameLst>
                                      </p:cBhvr>
                                      <p:to>
                                        <p:strVal val="visible"/>
                                      </p:to>
                                    </p:set>
                                    <p:animEffect transition="in" filter="wipe(up)">
                                      <p:cBhvr>
                                        <p:cTn id="515" dur="500"/>
                                        <p:tgtEl>
                                          <p:spTgt spid="500"/>
                                        </p:tgtEl>
                                      </p:cBhvr>
                                    </p:animEffect>
                                  </p:childTnLst>
                                </p:cTn>
                              </p:par>
                            </p:childTnLst>
                          </p:cTn>
                        </p:par>
                        <p:par>
                          <p:cTn id="516" fill="hold">
                            <p:stCondLst>
                              <p:cond delay="1500"/>
                            </p:stCondLst>
                            <p:childTnLst>
                              <p:par>
                                <p:cTn id="517" presetID="53" presetClass="entr" presetSubtype="0" fill="hold" nodeType="afterEffect">
                                  <p:stCondLst>
                                    <p:cond delay="0"/>
                                  </p:stCondLst>
                                  <p:childTnLst>
                                    <p:set>
                                      <p:cBhvr>
                                        <p:cTn id="518" dur="1" fill="hold">
                                          <p:stCondLst>
                                            <p:cond delay="0"/>
                                          </p:stCondLst>
                                        </p:cTn>
                                        <p:tgtEl>
                                          <p:spTgt spid="578"/>
                                        </p:tgtEl>
                                        <p:attrNameLst>
                                          <p:attrName>style.visibility</p:attrName>
                                        </p:attrNameLst>
                                      </p:cBhvr>
                                      <p:to>
                                        <p:strVal val="visible"/>
                                      </p:to>
                                    </p:set>
                                    <p:anim calcmode="lin" valueType="num">
                                      <p:cBhvr>
                                        <p:cTn id="519" dur="500" fill="hold"/>
                                        <p:tgtEl>
                                          <p:spTgt spid="578"/>
                                        </p:tgtEl>
                                        <p:attrNameLst>
                                          <p:attrName>ppt_w</p:attrName>
                                        </p:attrNameLst>
                                      </p:cBhvr>
                                      <p:tavLst>
                                        <p:tav tm="0">
                                          <p:val>
                                            <p:fltVal val="0"/>
                                          </p:val>
                                        </p:tav>
                                        <p:tav tm="100000">
                                          <p:val>
                                            <p:strVal val="#ppt_w"/>
                                          </p:val>
                                        </p:tav>
                                      </p:tavLst>
                                    </p:anim>
                                    <p:anim calcmode="lin" valueType="num">
                                      <p:cBhvr>
                                        <p:cTn id="520" dur="500" fill="hold"/>
                                        <p:tgtEl>
                                          <p:spTgt spid="578"/>
                                        </p:tgtEl>
                                        <p:attrNameLst>
                                          <p:attrName>ppt_h</p:attrName>
                                        </p:attrNameLst>
                                      </p:cBhvr>
                                      <p:tavLst>
                                        <p:tav tm="0">
                                          <p:val>
                                            <p:fltVal val="0"/>
                                          </p:val>
                                        </p:tav>
                                        <p:tav tm="100000">
                                          <p:val>
                                            <p:strVal val="#ppt_h"/>
                                          </p:val>
                                        </p:tav>
                                      </p:tavLst>
                                    </p:anim>
                                    <p:animEffect transition="in" filter="fade">
                                      <p:cBhvr>
                                        <p:cTn id="521" dur="500"/>
                                        <p:tgtEl>
                                          <p:spTgt spid="578"/>
                                        </p:tgtEl>
                                      </p:cBhvr>
                                    </p:animEffect>
                                  </p:childTnLst>
                                </p:cTn>
                              </p:par>
                              <p:par>
                                <p:cTn id="522" presetID="53" presetClass="entr" presetSubtype="0" fill="hold" nodeType="withEffect">
                                  <p:stCondLst>
                                    <p:cond delay="0"/>
                                  </p:stCondLst>
                                  <p:childTnLst>
                                    <p:set>
                                      <p:cBhvr>
                                        <p:cTn id="523" dur="1" fill="hold">
                                          <p:stCondLst>
                                            <p:cond delay="0"/>
                                          </p:stCondLst>
                                        </p:cTn>
                                        <p:tgtEl>
                                          <p:spTgt spid="579"/>
                                        </p:tgtEl>
                                        <p:attrNameLst>
                                          <p:attrName>style.visibility</p:attrName>
                                        </p:attrNameLst>
                                      </p:cBhvr>
                                      <p:to>
                                        <p:strVal val="visible"/>
                                      </p:to>
                                    </p:set>
                                    <p:anim calcmode="lin" valueType="num">
                                      <p:cBhvr>
                                        <p:cTn id="524" dur="500" fill="hold"/>
                                        <p:tgtEl>
                                          <p:spTgt spid="579"/>
                                        </p:tgtEl>
                                        <p:attrNameLst>
                                          <p:attrName>ppt_w</p:attrName>
                                        </p:attrNameLst>
                                      </p:cBhvr>
                                      <p:tavLst>
                                        <p:tav tm="0">
                                          <p:val>
                                            <p:fltVal val="0"/>
                                          </p:val>
                                        </p:tav>
                                        <p:tav tm="100000">
                                          <p:val>
                                            <p:strVal val="#ppt_w"/>
                                          </p:val>
                                        </p:tav>
                                      </p:tavLst>
                                    </p:anim>
                                    <p:anim calcmode="lin" valueType="num">
                                      <p:cBhvr>
                                        <p:cTn id="525" dur="500" fill="hold"/>
                                        <p:tgtEl>
                                          <p:spTgt spid="579"/>
                                        </p:tgtEl>
                                        <p:attrNameLst>
                                          <p:attrName>ppt_h</p:attrName>
                                        </p:attrNameLst>
                                      </p:cBhvr>
                                      <p:tavLst>
                                        <p:tav tm="0">
                                          <p:val>
                                            <p:fltVal val="0"/>
                                          </p:val>
                                        </p:tav>
                                        <p:tav tm="100000">
                                          <p:val>
                                            <p:strVal val="#ppt_h"/>
                                          </p:val>
                                        </p:tav>
                                      </p:tavLst>
                                    </p:anim>
                                    <p:animEffect transition="in" filter="fade">
                                      <p:cBhvr>
                                        <p:cTn id="526" dur="500"/>
                                        <p:tgtEl>
                                          <p:spTgt spid="579"/>
                                        </p:tgtEl>
                                      </p:cBhvr>
                                    </p:animEffect>
                                  </p:childTnLst>
                                </p:cTn>
                              </p:par>
                              <p:par>
                                <p:cTn id="527" presetID="53" presetClass="entr" presetSubtype="0" fill="hold" nodeType="withEffect">
                                  <p:stCondLst>
                                    <p:cond delay="0"/>
                                  </p:stCondLst>
                                  <p:childTnLst>
                                    <p:set>
                                      <p:cBhvr>
                                        <p:cTn id="528" dur="1" fill="hold">
                                          <p:stCondLst>
                                            <p:cond delay="0"/>
                                          </p:stCondLst>
                                        </p:cTn>
                                        <p:tgtEl>
                                          <p:spTgt spid="580"/>
                                        </p:tgtEl>
                                        <p:attrNameLst>
                                          <p:attrName>style.visibility</p:attrName>
                                        </p:attrNameLst>
                                      </p:cBhvr>
                                      <p:to>
                                        <p:strVal val="visible"/>
                                      </p:to>
                                    </p:set>
                                    <p:anim calcmode="lin" valueType="num">
                                      <p:cBhvr>
                                        <p:cTn id="529" dur="500" fill="hold"/>
                                        <p:tgtEl>
                                          <p:spTgt spid="580"/>
                                        </p:tgtEl>
                                        <p:attrNameLst>
                                          <p:attrName>ppt_w</p:attrName>
                                        </p:attrNameLst>
                                      </p:cBhvr>
                                      <p:tavLst>
                                        <p:tav tm="0">
                                          <p:val>
                                            <p:fltVal val="0"/>
                                          </p:val>
                                        </p:tav>
                                        <p:tav tm="100000">
                                          <p:val>
                                            <p:strVal val="#ppt_w"/>
                                          </p:val>
                                        </p:tav>
                                      </p:tavLst>
                                    </p:anim>
                                    <p:anim calcmode="lin" valueType="num">
                                      <p:cBhvr>
                                        <p:cTn id="530" dur="500" fill="hold"/>
                                        <p:tgtEl>
                                          <p:spTgt spid="580"/>
                                        </p:tgtEl>
                                        <p:attrNameLst>
                                          <p:attrName>ppt_h</p:attrName>
                                        </p:attrNameLst>
                                      </p:cBhvr>
                                      <p:tavLst>
                                        <p:tav tm="0">
                                          <p:val>
                                            <p:fltVal val="0"/>
                                          </p:val>
                                        </p:tav>
                                        <p:tav tm="100000">
                                          <p:val>
                                            <p:strVal val="#ppt_h"/>
                                          </p:val>
                                        </p:tav>
                                      </p:tavLst>
                                    </p:anim>
                                    <p:animEffect transition="in" filter="fade">
                                      <p:cBhvr>
                                        <p:cTn id="531" dur="500"/>
                                        <p:tgtEl>
                                          <p:spTgt spid="580"/>
                                        </p:tgtEl>
                                      </p:cBhvr>
                                    </p:animEffect>
                                  </p:childTnLst>
                                </p:cTn>
                              </p:par>
                              <p:par>
                                <p:cTn id="532" presetID="53" presetClass="entr" presetSubtype="0" fill="hold" nodeType="withEffect">
                                  <p:stCondLst>
                                    <p:cond delay="0"/>
                                  </p:stCondLst>
                                  <p:childTnLst>
                                    <p:set>
                                      <p:cBhvr>
                                        <p:cTn id="533" dur="1" fill="hold">
                                          <p:stCondLst>
                                            <p:cond delay="0"/>
                                          </p:stCondLst>
                                        </p:cTn>
                                        <p:tgtEl>
                                          <p:spTgt spid="581"/>
                                        </p:tgtEl>
                                        <p:attrNameLst>
                                          <p:attrName>style.visibility</p:attrName>
                                        </p:attrNameLst>
                                      </p:cBhvr>
                                      <p:to>
                                        <p:strVal val="visible"/>
                                      </p:to>
                                    </p:set>
                                    <p:anim calcmode="lin" valueType="num">
                                      <p:cBhvr>
                                        <p:cTn id="534" dur="500" fill="hold"/>
                                        <p:tgtEl>
                                          <p:spTgt spid="581"/>
                                        </p:tgtEl>
                                        <p:attrNameLst>
                                          <p:attrName>ppt_w</p:attrName>
                                        </p:attrNameLst>
                                      </p:cBhvr>
                                      <p:tavLst>
                                        <p:tav tm="0">
                                          <p:val>
                                            <p:fltVal val="0"/>
                                          </p:val>
                                        </p:tav>
                                        <p:tav tm="100000">
                                          <p:val>
                                            <p:strVal val="#ppt_w"/>
                                          </p:val>
                                        </p:tav>
                                      </p:tavLst>
                                    </p:anim>
                                    <p:anim calcmode="lin" valueType="num">
                                      <p:cBhvr>
                                        <p:cTn id="535" dur="500" fill="hold"/>
                                        <p:tgtEl>
                                          <p:spTgt spid="581"/>
                                        </p:tgtEl>
                                        <p:attrNameLst>
                                          <p:attrName>ppt_h</p:attrName>
                                        </p:attrNameLst>
                                      </p:cBhvr>
                                      <p:tavLst>
                                        <p:tav tm="0">
                                          <p:val>
                                            <p:fltVal val="0"/>
                                          </p:val>
                                        </p:tav>
                                        <p:tav tm="100000">
                                          <p:val>
                                            <p:strVal val="#ppt_h"/>
                                          </p:val>
                                        </p:tav>
                                      </p:tavLst>
                                    </p:anim>
                                    <p:animEffect transition="in" filter="fade">
                                      <p:cBhvr>
                                        <p:cTn id="536" dur="500"/>
                                        <p:tgtEl>
                                          <p:spTgt spid="581"/>
                                        </p:tgtEl>
                                      </p:cBhvr>
                                    </p:animEffect>
                                  </p:childTnLst>
                                </p:cTn>
                              </p:par>
                              <p:par>
                                <p:cTn id="537" presetID="53" presetClass="entr" presetSubtype="0" fill="hold" nodeType="withEffect">
                                  <p:stCondLst>
                                    <p:cond delay="0"/>
                                  </p:stCondLst>
                                  <p:childTnLst>
                                    <p:set>
                                      <p:cBhvr>
                                        <p:cTn id="538" dur="1" fill="hold">
                                          <p:stCondLst>
                                            <p:cond delay="0"/>
                                          </p:stCondLst>
                                        </p:cTn>
                                        <p:tgtEl>
                                          <p:spTgt spid="582"/>
                                        </p:tgtEl>
                                        <p:attrNameLst>
                                          <p:attrName>style.visibility</p:attrName>
                                        </p:attrNameLst>
                                      </p:cBhvr>
                                      <p:to>
                                        <p:strVal val="visible"/>
                                      </p:to>
                                    </p:set>
                                    <p:anim calcmode="lin" valueType="num">
                                      <p:cBhvr>
                                        <p:cTn id="539" dur="500" fill="hold"/>
                                        <p:tgtEl>
                                          <p:spTgt spid="582"/>
                                        </p:tgtEl>
                                        <p:attrNameLst>
                                          <p:attrName>ppt_w</p:attrName>
                                        </p:attrNameLst>
                                      </p:cBhvr>
                                      <p:tavLst>
                                        <p:tav tm="0">
                                          <p:val>
                                            <p:fltVal val="0"/>
                                          </p:val>
                                        </p:tav>
                                        <p:tav tm="100000">
                                          <p:val>
                                            <p:strVal val="#ppt_w"/>
                                          </p:val>
                                        </p:tav>
                                      </p:tavLst>
                                    </p:anim>
                                    <p:anim calcmode="lin" valueType="num">
                                      <p:cBhvr>
                                        <p:cTn id="540" dur="500" fill="hold"/>
                                        <p:tgtEl>
                                          <p:spTgt spid="582"/>
                                        </p:tgtEl>
                                        <p:attrNameLst>
                                          <p:attrName>ppt_h</p:attrName>
                                        </p:attrNameLst>
                                      </p:cBhvr>
                                      <p:tavLst>
                                        <p:tav tm="0">
                                          <p:val>
                                            <p:fltVal val="0"/>
                                          </p:val>
                                        </p:tav>
                                        <p:tav tm="100000">
                                          <p:val>
                                            <p:strVal val="#ppt_h"/>
                                          </p:val>
                                        </p:tav>
                                      </p:tavLst>
                                    </p:anim>
                                    <p:animEffect transition="in" filter="fade">
                                      <p:cBhvr>
                                        <p:cTn id="541" dur="500"/>
                                        <p:tgtEl>
                                          <p:spTgt spid="582"/>
                                        </p:tgtEl>
                                      </p:cBhvr>
                                    </p:animEffect>
                                  </p:childTnLst>
                                </p:cTn>
                              </p:par>
                            </p:childTnLst>
                          </p:cTn>
                        </p:par>
                      </p:childTnLst>
                    </p:cTn>
                  </p:par>
                  <p:par>
                    <p:cTn id="542" fill="hold">
                      <p:stCondLst>
                        <p:cond delay="indefinite"/>
                      </p:stCondLst>
                      <p:childTnLst>
                        <p:par>
                          <p:cTn id="543" fill="hold">
                            <p:stCondLst>
                              <p:cond delay="0"/>
                            </p:stCondLst>
                            <p:childTnLst>
                              <p:par>
                                <p:cTn id="544" presetID="22" presetClass="entr" presetSubtype="1" fill="hold" nodeType="clickEffect">
                                  <p:stCondLst>
                                    <p:cond delay="0"/>
                                  </p:stCondLst>
                                  <p:childTnLst>
                                    <p:set>
                                      <p:cBhvr>
                                        <p:cTn id="545" dur="1" fill="hold">
                                          <p:stCondLst>
                                            <p:cond delay="0"/>
                                          </p:stCondLst>
                                        </p:cTn>
                                        <p:tgtEl>
                                          <p:spTgt spid="673"/>
                                        </p:tgtEl>
                                        <p:attrNameLst>
                                          <p:attrName>style.visibility</p:attrName>
                                        </p:attrNameLst>
                                      </p:cBhvr>
                                      <p:to>
                                        <p:strVal val="visible"/>
                                      </p:to>
                                    </p:set>
                                    <p:animEffect transition="in" filter="wipe(up)">
                                      <p:cBhvr>
                                        <p:cTn id="546" dur="500"/>
                                        <p:tgtEl>
                                          <p:spTgt spid="673"/>
                                        </p:tgtEl>
                                      </p:cBhvr>
                                    </p:animEffect>
                                  </p:childTnLst>
                                </p:cTn>
                              </p:par>
                            </p:childTnLst>
                          </p:cTn>
                        </p:par>
                        <p:par>
                          <p:cTn id="547" fill="hold">
                            <p:stCondLst>
                              <p:cond delay="500"/>
                            </p:stCondLst>
                            <p:childTnLst>
                              <p:par>
                                <p:cTn id="548" presetID="22" presetClass="entr" presetSubtype="1" fill="hold" nodeType="afterEffect">
                                  <p:stCondLst>
                                    <p:cond delay="0"/>
                                  </p:stCondLst>
                                  <p:childTnLst>
                                    <p:set>
                                      <p:cBhvr>
                                        <p:cTn id="549" dur="1" fill="hold">
                                          <p:stCondLst>
                                            <p:cond delay="0"/>
                                          </p:stCondLst>
                                        </p:cTn>
                                        <p:tgtEl>
                                          <p:spTgt spid="674"/>
                                        </p:tgtEl>
                                        <p:attrNameLst>
                                          <p:attrName>style.visibility</p:attrName>
                                        </p:attrNameLst>
                                      </p:cBhvr>
                                      <p:to>
                                        <p:strVal val="visible"/>
                                      </p:to>
                                    </p:set>
                                    <p:animEffect transition="in" filter="wipe(up)">
                                      <p:cBhvr>
                                        <p:cTn id="550" dur="500"/>
                                        <p:tgtEl>
                                          <p:spTgt spid="674"/>
                                        </p:tgtEl>
                                      </p:cBhvr>
                                    </p:animEffect>
                                  </p:childTnLst>
                                </p:cTn>
                              </p:par>
                            </p:childTnLst>
                          </p:cTn>
                        </p:par>
                      </p:childTnLst>
                    </p:cTn>
                  </p:par>
                  <p:par>
                    <p:cTn id="551" fill="hold">
                      <p:stCondLst>
                        <p:cond delay="indefinite"/>
                      </p:stCondLst>
                      <p:childTnLst>
                        <p:par>
                          <p:cTn id="552" fill="hold">
                            <p:stCondLst>
                              <p:cond delay="0"/>
                            </p:stCondLst>
                            <p:childTnLst>
                              <p:par>
                                <p:cTn id="553" presetID="22" presetClass="entr" presetSubtype="1" fill="hold" nodeType="clickEffect">
                                  <p:stCondLst>
                                    <p:cond delay="0"/>
                                  </p:stCondLst>
                                  <p:childTnLst>
                                    <p:set>
                                      <p:cBhvr>
                                        <p:cTn id="554" dur="1" fill="hold">
                                          <p:stCondLst>
                                            <p:cond delay="0"/>
                                          </p:stCondLst>
                                        </p:cTn>
                                        <p:tgtEl>
                                          <p:spTgt spid="556"/>
                                        </p:tgtEl>
                                        <p:attrNameLst>
                                          <p:attrName>style.visibility</p:attrName>
                                        </p:attrNameLst>
                                      </p:cBhvr>
                                      <p:to>
                                        <p:strVal val="visible"/>
                                      </p:to>
                                    </p:set>
                                    <p:animEffect transition="in" filter="wipe(up)">
                                      <p:cBhvr>
                                        <p:cTn id="555" dur="500"/>
                                        <p:tgtEl>
                                          <p:spTgt spid="556"/>
                                        </p:tgtEl>
                                      </p:cBhvr>
                                    </p:animEffect>
                                  </p:childTnLst>
                                </p:cTn>
                              </p:par>
                              <p:par>
                                <p:cTn id="556" presetID="22" presetClass="entr" presetSubtype="1" fill="hold" nodeType="withEffect">
                                  <p:stCondLst>
                                    <p:cond delay="0"/>
                                  </p:stCondLst>
                                  <p:childTnLst>
                                    <p:set>
                                      <p:cBhvr>
                                        <p:cTn id="557" dur="1" fill="hold">
                                          <p:stCondLst>
                                            <p:cond delay="0"/>
                                          </p:stCondLst>
                                        </p:cTn>
                                        <p:tgtEl>
                                          <p:spTgt spid="558"/>
                                        </p:tgtEl>
                                        <p:attrNameLst>
                                          <p:attrName>style.visibility</p:attrName>
                                        </p:attrNameLst>
                                      </p:cBhvr>
                                      <p:to>
                                        <p:strVal val="visible"/>
                                      </p:to>
                                    </p:set>
                                    <p:animEffect transition="in" filter="wipe(up)">
                                      <p:cBhvr>
                                        <p:cTn id="558" dur="500"/>
                                        <p:tgtEl>
                                          <p:spTgt spid="558"/>
                                        </p:tgtEl>
                                      </p:cBhvr>
                                    </p:animEffect>
                                  </p:childTnLst>
                                </p:cTn>
                              </p:par>
                              <p:par>
                                <p:cTn id="559" presetID="22" presetClass="entr" presetSubtype="1" fill="hold" nodeType="withEffect">
                                  <p:stCondLst>
                                    <p:cond delay="0"/>
                                  </p:stCondLst>
                                  <p:childTnLst>
                                    <p:set>
                                      <p:cBhvr>
                                        <p:cTn id="560" dur="1" fill="hold">
                                          <p:stCondLst>
                                            <p:cond delay="0"/>
                                          </p:stCondLst>
                                        </p:cTn>
                                        <p:tgtEl>
                                          <p:spTgt spid="560"/>
                                        </p:tgtEl>
                                        <p:attrNameLst>
                                          <p:attrName>style.visibility</p:attrName>
                                        </p:attrNameLst>
                                      </p:cBhvr>
                                      <p:to>
                                        <p:strVal val="visible"/>
                                      </p:to>
                                    </p:set>
                                    <p:animEffect transition="in" filter="wipe(up)">
                                      <p:cBhvr>
                                        <p:cTn id="561" dur="500"/>
                                        <p:tgtEl>
                                          <p:spTgt spid="560"/>
                                        </p:tgtEl>
                                      </p:cBhvr>
                                    </p:animEffect>
                                  </p:childTnLst>
                                </p:cTn>
                              </p:par>
                              <p:par>
                                <p:cTn id="562" presetID="22" presetClass="entr" presetSubtype="1" fill="hold" nodeType="withEffect">
                                  <p:stCondLst>
                                    <p:cond delay="0"/>
                                  </p:stCondLst>
                                  <p:childTnLst>
                                    <p:set>
                                      <p:cBhvr>
                                        <p:cTn id="563" dur="1" fill="hold">
                                          <p:stCondLst>
                                            <p:cond delay="0"/>
                                          </p:stCondLst>
                                        </p:cTn>
                                        <p:tgtEl>
                                          <p:spTgt spid="562"/>
                                        </p:tgtEl>
                                        <p:attrNameLst>
                                          <p:attrName>style.visibility</p:attrName>
                                        </p:attrNameLst>
                                      </p:cBhvr>
                                      <p:to>
                                        <p:strVal val="visible"/>
                                      </p:to>
                                    </p:set>
                                    <p:animEffect transition="in" filter="wipe(up)">
                                      <p:cBhvr>
                                        <p:cTn id="564" dur="500"/>
                                        <p:tgtEl>
                                          <p:spTgt spid="562"/>
                                        </p:tgtEl>
                                      </p:cBhvr>
                                    </p:animEffect>
                                  </p:childTnLst>
                                </p:cTn>
                              </p:par>
                              <p:par>
                                <p:cTn id="565" presetID="22" presetClass="entr" presetSubtype="1" fill="hold" nodeType="withEffect">
                                  <p:stCondLst>
                                    <p:cond delay="0"/>
                                  </p:stCondLst>
                                  <p:childTnLst>
                                    <p:set>
                                      <p:cBhvr>
                                        <p:cTn id="566" dur="1" fill="hold">
                                          <p:stCondLst>
                                            <p:cond delay="0"/>
                                          </p:stCondLst>
                                        </p:cTn>
                                        <p:tgtEl>
                                          <p:spTgt spid="564"/>
                                        </p:tgtEl>
                                        <p:attrNameLst>
                                          <p:attrName>style.visibility</p:attrName>
                                        </p:attrNameLst>
                                      </p:cBhvr>
                                      <p:to>
                                        <p:strVal val="visible"/>
                                      </p:to>
                                    </p:set>
                                    <p:animEffect transition="in" filter="wipe(up)">
                                      <p:cBhvr>
                                        <p:cTn id="567" dur="500"/>
                                        <p:tgtEl>
                                          <p:spTgt spid="564"/>
                                        </p:tgtEl>
                                      </p:cBhvr>
                                    </p:animEffect>
                                  </p:childTnLst>
                                </p:cTn>
                              </p:par>
                              <p:par>
                                <p:cTn id="568" presetID="22" presetClass="entr" presetSubtype="1" fill="hold" nodeType="withEffect">
                                  <p:stCondLst>
                                    <p:cond delay="0"/>
                                  </p:stCondLst>
                                  <p:childTnLst>
                                    <p:set>
                                      <p:cBhvr>
                                        <p:cTn id="569" dur="1" fill="hold">
                                          <p:stCondLst>
                                            <p:cond delay="0"/>
                                          </p:stCondLst>
                                        </p:cTn>
                                        <p:tgtEl>
                                          <p:spTgt spid="566"/>
                                        </p:tgtEl>
                                        <p:attrNameLst>
                                          <p:attrName>style.visibility</p:attrName>
                                        </p:attrNameLst>
                                      </p:cBhvr>
                                      <p:to>
                                        <p:strVal val="visible"/>
                                      </p:to>
                                    </p:set>
                                    <p:animEffect transition="in" filter="wipe(up)">
                                      <p:cBhvr>
                                        <p:cTn id="570" dur="500"/>
                                        <p:tgtEl>
                                          <p:spTgt spid="566"/>
                                        </p:tgtEl>
                                      </p:cBhvr>
                                    </p:animEffect>
                                  </p:childTnLst>
                                </p:cTn>
                              </p:par>
                            </p:childTnLst>
                          </p:cTn>
                        </p:par>
                        <p:par>
                          <p:cTn id="571" fill="hold">
                            <p:stCondLst>
                              <p:cond delay="500"/>
                            </p:stCondLst>
                            <p:childTnLst>
                              <p:par>
                                <p:cTn id="572" presetID="22" presetClass="entr" presetSubtype="1" fill="hold" nodeType="afterEffect">
                                  <p:stCondLst>
                                    <p:cond delay="0"/>
                                  </p:stCondLst>
                                  <p:childTnLst>
                                    <p:set>
                                      <p:cBhvr>
                                        <p:cTn id="573" dur="1" fill="hold">
                                          <p:stCondLst>
                                            <p:cond delay="0"/>
                                          </p:stCondLst>
                                        </p:cTn>
                                        <p:tgtEl>
                                          <p:spTgt spid="557"/>
                                        </p:tgtEl>
                                        <p:attrNameLst>
                                          <p:attrName>style.visibility</p:attrName>
                                        </p:attrNameLst>
                                      </p:cBhvr>
                                      <p:to>
                                        <p:strVal val="visible"/>
                                      </p:to>
                                    </p:set>
                                    <p:animEffect transition="in" filter="wipe(up)">
                                      <p:cBhvr>
                                        <p:cTn id="574" dur="500"/>
                                        <p:tgtEl>
                                          <p:spTgt spid="557"/>
                                        </p:tgtEl>
                                      </p:cBhvr>
                                    </p:animEffect>
                                  </p:childTnLst>
                                </p:cTn>
                              </p:par>
                              <p:par>
                                <p:cTn id="575" presetID="22" presetClass="entr" presetSubtype="1" fill="hold" nodeType="withEffect">
                                  <p:stCondLst>
                                    <p:cond delay="0"/>
                                  </p:stCondLst>
                                  <p:childTnLst>
                                    <p:set>
                                      <p:cBhvr>
                                        <p:cTn id="576" dur="1" fill="hold">
                                          <p:stCondLst>
                                            <p:cond delay="0"/>
                                          </p:stCondLst>
                                        </p:cTn>
                                        <p:tgtEl>
                                          <p:spTgt spid="559"/>
                                        </p:tgtEl>
                                        <p:attrNameLst>
                                          <p:attrName>style.visibility</p:attrName>
                                        </p:attrNameLst>
                                      </p:cBhvr>
                                      <p:to>
                                        <p:strVal val="visible"/>
                                      </p:to>
                                    </p:set>
                                    <p:animEffect transition="in" filter="wipe(up)">
                                      <p:cBhvr>
                                        <p:cTn id="577" dur="500"/>
                                        <p:tgtEl>
                                          <p:spTgt spid="559"/>
                                        </p:tgtEl>
                                      </p:cBhvr>
                                    </p:animEffect>
                                  </p:childTnLst>
                                </p:cTn>
                              </p:par>
                              <p:par>
                                <p:cTn id="578" presetID="22" presetClass="entr" presetSubtype="1" fill="hold" nodeType="withEffect">
                                  <p:stCondLst>
                                    <p:cond delay="0"/>
                                  </p:stCondLst>
                                  <p:childTnLst>
                                    <p:set>
                                      <p:cBhvr>
                                        <p:cTn id="579" dur="1" fill="hold">
                                          <p:stCondLst>
                                            <p:cond delay="0"/>
                                          </p:stCondLst>
                                        </p:cTn>
                                        <p:tgtEl>
                                          <p:spTgt spid="561"/>
                                        </p:tgtEl>
                                        <p:attrNameLst>
                                          <p:attrName>style.visibility</p:attrName>
                                        </p:attrNameLst>
                                      </p:cBhvr>
                                      <p:to>
                                        <p:strVal val="visible"/>
                                      </p:to>
                                    </p:set>
                                    <p:animEffect transition="in" filter="wipe(up)">
                                      <p:cBhvr>
                                        <p:cTn id="580" dur="500"/>
                                        <p:tgtEl>
                                          <p:spTgt spid="561"/>
                                        </p:tgtEl>
                                      </p:cBhvr>
                                    </p:animEffect>
                                  </p:childTnLst>
                                </p:cTn>
                              </p:par>
                              <p:par>
                                <p:cTn id="581" presetID="22" presetClass="entr" presetSubtype="1" fill="hold" nodeType="withEffect">
                                  <p:stCondLst>
                                    <p:cond delay="0"/>
                                  </p:stCondLst>
                                  <p:childTnLst>
                                    <p:set>
                                      <p:cBhvr>
                                        <p:cTn id="582" dur="1" fill="hold">
                                          <p:stCondLst>
                                            <p:cond delay="0"/>
                                          </p:stCondLst>
                                        </p:cTn>
                                        <p:tgtEl>
                                          <p:spTgt spid="563"/>
                                        </p:tgtEl>
                                        <p:attrNameLst>
                                          <p:attrName>style.visibility</p:attrName>
                                        </p:attrNameLst>
                                      </p:cBhvr>
                                      <p:to>
                                        <p:strVal val="visible"/>
                                      </p:to>
                                    </p:set>
                                    <p:animEffect transition="in" filter="wipe(up)">
                                      <p:cBhvr>
                                        <p:cTn id="583" dur="500"/>
                                        <p:tgtEl>
                                          <p:spTgt spid="563"/>
                                        </p:tgtEl>
                                      </p:cBhvr>
                                    </p:animEffect>
                                  </p:childTnLst>
                                </p:cTn>
                              </p:par>
                              <p:par>
                                <p:cTn id="584" presetID="22" presetClass="entr" presetSubtype="1" fill="hold" nodeType="withEffect">
                                  <p:stCondLst>
                                    <p:cond delay="0"/>
                                  </p:stCondLst>
                                  <p:childTnLst>
                                    <p:set>
                                      <p:cBhvr>
                                        <p:cTn id="585" dur="1" fill="hold">
                                          <p:stCondLst>
                                            <p:cond delay="0"/>
                                          </p:stCondLst>
                                        </p:cTn>
                                        <p:tgtEl>
                                          <p:spTgt spid="565"/>
                                        </p:tgtEl>
                                        <p:attrNameLst>
                                          <p:attrName>style.visibility</p:attrName>
                                        </p:attrNameLst>
                                      </p:cBhvr>
                                      <p:to>
                                        <p:strVal val="visible"/>
                                      </p:to>
                                    </p:set>
                                    <p:animEffect transition="in" filter="wipe(up)">
                                      <p:cBhvr>
                                        <p:cTn id="586" dur="500"/>
                                        <p:tgtEl>
                                          <p:spTgt spid="565"/>
                                        </p:tgtEl>
                                      </p:cBhvr>
                                    </p:animEffect>
                                  </p:childTnLst>
                                </p:cTn>
                              </p:par>
                              <p:par>
                                <p:cTn id="587" presetID="22" presetClass="entr" presetSubtype="1" fill="hold" nodeType="withEffect">
                                  <p:stCondLst>
                                    <p:cond delay="0"/>
                                  </p:stCondLst>
                                  <p:childTnLst>
                                    <p:set>
                                      <p:cBhvr>
                                        <p:cTn id="588" dur="1" fill="hold">
                                          <p:stCondLst>
                                            <p:cond delay="0"/>
                                          </p:stCondLst>
                                        </p:cTn>
                                        <p:tgtEl>
                                          <p:spTgt spid="567"/>
                                        </p:tgtEl>
                                        <p:attrNameLst>
                                          <p:attrName>style.visibility</p:attrName>
                                        </p:attrNameLst>
                                      </p:cBhvr>
                                      <p:to>
                                        <p:strVal val="visible"/>
                                      </p:to>
                                    </p:set>
                                    <p:animEffect transition="in" filter="wipe(up)">
                                      <p:cBhvr>
                                        <p:cTn id="589" dur="500"/>
                                        <p:tgtEl>
                                          <p:spTgt spid="567"/>
                                        </p:tgtEl>
                                      </p:cBhvr>
                                    </p:animEffect>
                                  </p:childTnLst>
                                </p:cTn>
                              </p:par>
                            </p:childTnLst>
                          </p:cTn>
                        </p:par>
                      </p:childTnLst>
                    </p:cTn>
                  </p:par>
                  <p:par>
                    <p:cTn id="590" fill="hold">
                      <p:stCondLst>
                        <p:cond delay="indefinite"/>
                      </p:stCondLst>
                      <p:childTnLst>
                        <p:par>
                          <p:cTn id="591" fill="hold">
                            <p:stCondLst>
                              <p:cond delay="0"/>
                            </p:stCondLst>
                            <p:childTnLst>
                              <p:par>
                                <p:cTn id="592" presetID="22" presetClass="entr" presetSubtype="1" fill="hold" nodeType="clickEffect">
                                  <p:stCondLst>
                                    <p:cond delay="0"/>
                                  </p:stCondLst>
                                  <p:childTnLst>
                                    <p:set>
                                      <p:cBhvr>
                                        <p:cTn id="593" dur="1" fill="hold">
                                          <p:stCondLst>
                                            <p:cond delay="0"/>
                                          </p:stCondLst>
                                        </p:cTn>
                                        <p:tgtEl>
                                          <p:spTgt spid="671"/>
                                        </p:tgtEl>
                                        <p:attrNameLst>
                                          <p:attrName>style.visibility</p:attrName>
                                        </p:attrNameLst>
                                      </p:cBhvr>
                                      <p:to>
                                        <p:strVal val="visible"/>
                                      </p:to>
                                    </p:set>
                                    <p:animEffect transition="in" filter="wipe(up)">
                                      <p:cBhvr>
                                        <p:cTn id="594" dur="500"/>
                                        <p:tgtEl>
                                          <p:spTgt spid="671"/>
                                        </p:tgtEl>
                                      </p:cBhvr>
                                    </p:animEffect>
                                  </p:childTnLst>
                                </p:cTn>
                              </p:par>
                            </p:childTnLst>
                          </p:cTn>
                        </p:par>
                        <p:par>
                          <p:cTn id="595" fill="hold">
                            <p:stCondLst>
                              <p:cond delay="500"/>
                            </p:stCondLst>
                            <p:childTnLst>
                              <p:par>
                                <p:cTn id="596" presetID="22" presetClass="entr" presetSubtype="1" fill="hold" nodeType="afterEffect">
                                  <p:stCondLst>
                                    <p:cond delay="0"/>
                                  </p:stCondLst>
                                  <p:childTnLst>
                                    <p:set>
                                      <p:cBhvr>
                                        <p:cTn id="597" dur="1" fill="hold">
                                          <p:stCondLst>
                                            <p:cond delay="0"/>
                                          </p:stCondLst>
                                        </p:cTn>
                                        <p:tgtEl>
                                          <p:spTgt spid="672"/>
                                        </p:tgtEl>
                                        <p:attrNameLst>
                                          <p:attrName>style.visibility</p:attrName>
                                        </p:attrNameLst>
                                      </p:cBhvr>
                                      <p:to>
                                        <p:strVal val="visible"/>
                                      </p:to>
                                    </p:set>
                                    <p:animEffect transition="in" filter="wipe(up)">
                                      <p:cBhvr>
                                        <p:cTn id="598" dur="500"/>
                                        <p:tgtEl>
                                          <p:spTgt spid="672"/>
                                        </p:tgtEl>
                                      </p:cBhvr>
                                    </p:animEffect>
                                  </p:childTnLst>
                                </p:cTn>
                              </p:par>
                            </p:childTnLst>
                          </p:cTn>
                        </p:par>
                        <p:par>
                          <p:cTn id="599" fill="hold">
                            <p:stCondLst>
                              <p:cond delay="1000"/>
                            </p:stCondLst>
                            <p:childTnLst>
                              <p:par>
                                <p:cTn id="600" presetID="22" presetClass="entr" presetSubtype="1" fill="hold" nodeType="afterEffect">
                                  <p:stCondLst>
                                    <p:cond delay="0"/>
                                  </p:stCondLst>
                                  <p:childTnLst>
                                    <p:set>
                                      <p:cBhvr>
                                        <p:cTn id="601" dur="1" fill="hold">
                                          <p:stCondLst>
                                            <p:cond delay="0"/>
                                          </p:stCondLst>
                                        </p:cTn>
                                        <p:tgtEl>
                                          <p:spTgt spid="572"/>
                                        </p:tgtEl>
                                        <p:attrNameLst>
                                          <p:attrName>style.visibility</p:attrName>
                                        </p:attrNameLst>
                                      </p:cBhvr>
                                      <p:to>
                                        <p:strVal val="visible"/>
                                      </p:to>
                                    </p:set>
                                    <p:animEffect transition="in" filter="wipe(up)">
                                      <p:cBhvr>
                                        <p:cTn id="602" dur="500"/>
                                        <p:tgtEl>
                                          <p:spTgt spid="572"/>
                                        </p:tgtEl>
                                      </p:cBhvr>
                                    </p:animEffect>
                                  </p:childTnLst>
                                </p:cTn>
                              </p:par>
                              <p:par>
                                <p:cTn id="603" presetID="22" presetClass="entr" presetSubtype="1" fill="hold" nodeType="withEffect">
                                  <p:stCondLst>
                                    <p:cond delay="0"/>
                                  </p:stCondLst>
                                  <p:childTnLst>
                                    <p:set>
                                      <p:cBhvr>
                                        <p:cTn id="604" dur="1" fill="hold">
                                          <p:stCondLst>
                                            <p:cond delay="0"/>
                                          </p:stCondLst>
                                        </p:cTn>
                                        <p:tgtEl>
                                          <p:spTgt spid="574"/>
                                        </p:tgtEl>
                                        <p:attrNameLst>
                                          <p:attrName>style.visibility</p:attrName>
                                        </p:attrNameLst>
                                      </p:cBhvr>
                                      <p:to>
                                        <p:strVal val="visible"/>
                                      </p:to>
                                    </p:set>
                                    <p:animEffect transition="in" filter="wipe(up)">
                                      <p:cBhvr>
                                        <p:cTn id="605" dur="500"/>
                                        <p:tgtEl>
                                          <p:spTgt spid="574"/>
                                        </p:tgtEl>
                                      </p:cBhvr>
                                    </p:animEffect>
                                  </p:childTnLst>
                                </p:cTn>
                              </p:par>
                              <p:par>
                                <p:cTn id="606" presetID="22" presetClass="entr" presetSubtype="1" fill="hold" nodeType="withEffect">
                                  <p:stCondLst>
                                    <p:cond delay="0"/>
                                  </p:stCondLst>
                                  <p:childTnLst>
                                    <p:set>
                                      <p:cBhvr>
                                        <p:cTn id="607" dur="1" fill="hold">
                                          <p:stCondLst>
                                            <p:cond delay="0"/>
                                          </p:stCondLst>
                                        </p:cTn>
                                        <p:tgtEl>
                                          <p:spTgt spid="576"/>
                                        </p:tgtEl>
                                        <p:attrNameLst>
                                          <p:attrName>style.visibility</p:attrName>
                                        </p:attrNameLst>
                                      </p:cBhvr>
                                      <p:to>
                                        <p:strVal val="visible"/>
                                      </p:to>
                                    </p:set>
                                    <p:animEffect transition="in" filter="wipe(up)">
                                      <p:cBhvr>
                                        <p:cTn id="608" dur="500"/>
                                        <p:tgtEl>
                                          <p:spTgt spid="576"/>
                                        </p:tgtEl>
                                      </p:cBhvr>
                                    </p:animEffect>
                                  </p:childTnLst>
                                </p:cTn>
                              </p:par>
                            </p:childTnLst>
                          </p:cTn>
                        </p:par>
                        <p:par>
                          <p:cTn id="609" fill="hold">
                            <p:stCondLst>
                              <p:cond delay="1500"/>
                            </p:stCondLst>
                            <p:childTnLst>
                              <p:par>
                                <p:cTn id="610" presetID="22" presetClass="entr" presetSubtype="1" fill="hold" nodeType="afterEffect">
                                  <p:stCondLst>
                                    <p:cond delay="0"/>
                                  </p:stCondLst>
                                  <p:childTnLst>
                                    <p:set>
                                      <p:cBhvr>
                                        <p:cTn id="611" dur="1" fill="hold">
                                          <p:stCondLst>
                                            <p:cond delay="0"/>
                                          </p:stCondLst>
                                        </p:cTn>
                                        <p:tgtEl>
                                          <p:spTgt spid="573"/>
                                        </p:tgtEl>
                                        <p:attrNameLst>
                                          <p:attrName>style.visibility</p:attrName>
                                        </p:attrNameLst>
                                      </p:cBhvr>
                                      <p:to>
                                        <p:strVal val="visible"/>
                                      </p:to>
                                    </p:set>
                                    <p:animEffect transition="in" filter="wipe(up)">
                                      <p:cBhvr>
                                        <p:cTn id="612" dur="500"/>
                                        <p:tgtEl>
                                          <p:spTgt spid="573"/>
                                        </p:tgtEl>
                                      </p:cBhvr>
                                    </p:animEffect>
                                  </p:childTnLst>
                                </p:cTn>
                              </p:par>
                              <p:par>
                                <p:cTn id="613" presetID="22" presetClass="entr" presetSubtype="1" fill="hold" nodeType="withEffect">
                                  <p:stCondLst>
                                    <p:cond delay="0"/>
                                  </p:stCondLst>
                                  <p:childTnLst>
                                    <p:set>
                                      <p:cBhvr>
                                        <p:cTn id="614" dur="1" fill="hold">
                                          <p:stCondLst>
                                            <p:cond delay="0"/>
                                          </p:stCondLst>
                                        </p:cTn>
                                        <p:tgtEl>
                                          <p:spTgt spid="575"/>
                                        </p:tgtEl>
                                        <p:attrNameLst>
                                          <p:attrName>style.visibility</p:attrName>
                                        </p:attrNameLst>
                                      </p:cBhvr>
                                      <p:to>
                                        <p:strVal val="visible"/>
                                      </p:to>
                                    </p:set>
                                    <p:animEffect transition="in" filter="wipe(up)">
                                      <p:cBhvr>
                                        <p:cTn id="615" dur="500"/>
                                        <p:tgtEl>
                                          <p:spTgt spid="575"/>
                                        </p:tgtEl>
                                      </p:cBhvr>
                                    </p:animEffect>
                                  </p:childTnLst>
                                </p:cTn>
                              </p:par>
                              <p:par>
                                <p:cTn id="616" presetID="22" presetClass="entr" presetSubtype="1" fill="hold" nodeType="withEffect">
                                  <p:stCondLst>
                                    <p:cond delay="0"/>
                                  </p:stCondLst>
                                  <p:childTnLst>
                                    <p:set>
                                      <p:cBhvr>
                                        <p:cTn id="617" dur="1" fill="hold">
                                          <p:stCondLst>
                                            <p:cond delay="0"/>
                                          </p:stCondLst>
                                        </p:cTn>
                                        <p:tgtEl>
                                          <p:spTgt spid="577"/>
                                        </p:tgtEl>
                                        <p:attrNameLst>
                                          <p:attrName>style.visibility</p:attrName>
                                        </p:attrNameLst>
                                      </p:cBhvr>
                                      <p:to>
                                        <p:strVal val="visible"/>
                                      </p:to>
                                    </p:set>
                                    <p:animEffect transition="in" filter="wipe(up)">
                                      <p:cBhvr>
                                        <p:cTn id="618" dur="500"/>
                                        <p:tgtEl>
                                          <p:spTgt spid="577"/>
                                        </p:tgtEl>
                                      </p:cBhvr>
                                    </p:animEffect>
                                  </p:childTnLst>
                                </p:cTn>
                              </p:par>
                            </p:childTnLst>
                          </p:cTn>
                        </p:par>
                      </p:childTnLst>
                    </p:cTn>
                  </p:par>
                  <p:par>
                    <p:cTn id="619" fill="hold">
                      <p:stCondLst>
                        <p:cond delay="indefinite"/>
                      </p:stCondLst>
                      <p:childTnLst>
                        <p:par>
                          <p:cTn id="620" fill="hold">
                            <p:stCondLst>
                              <p:cond delay="0"/>
                            </p:stCondLst>
                            <p:childTnLst>
                              <p:par>
                                <p:cTn id="621" presetID="22" presetClass="entr" presetSubtype="1" fill="hold" nodeType="clickEffect">
                                  <p:stCondLst>
                                    <p:cond delay="0"/>
                                  </p:stCondLst>
                                  <p:childTnLst>
                                    <p:set>
                                      <p:cBhvr>
                                        <p:cTn id="622" dur="1" fill="hold">
                                          <p:stCondLst>
                                            <p:cond delay="0"/>
                                          </p:stCondLst>
                                        </p:cTn>
                                        <p:tgtEl>
                                          <p:spTgt spid="669"/>
                                        </p:tgtEl>
                                        <p:attrNameLst>
                                          <p:attrName>style.visibility</p:attrName>
                                        </p:attrNameLst>
                                      </p:cBhvr>
                                      <p:to>
                                        <p:strVal val="visible"/>
                                      </p:to>
                                    </p:set>
                                    <p:animEffect transition="in" filter="wipe(up)">
                                      <p:cBhvr>
                                        <p:cTn id="623" dur="500"/>
                                        <p:tgtEl>
                                          <p:spTgt spid="669"/>
                                        </p:tgtEl>
                                      </p:cBhvr>
                                    </p:animEffect>
                                  </p:childTnLst>
                                </p:cTn>
                              </p:par>
                              <p:par>
                                <p:cTn id="624" presetID="22" presetClass="entr" presetSubtype="1" fill="hold" nodeType="withEffect">
                                  <p:stCondLst>
                                    <p:cond delay="0"/>
                                  </p:stCondLst>
                                  <p:childTnLst>
                                    <p:set>
                                      <p:cBhvr>
                                        <p:cTn id="625" dur="1" fill="hold">
                                          <p:stCondLst>
                                            <p:cond delay="0"/>
                                          </p:stCondLst>
                                        </p:cTn>
                                        <p:tgtEl>
                                          <p:spTgt spid="670"/>
                                        </p:tgtEl>
                                        <p:attrNameLst>
                                          <p:attrName>style.visibility</p:attrName>
                                        </p:attrNameLst>
                                      </p:cBhvr>
                                      <p:to>
                                        <p:strVal val="visible"/>
                                      </p:to>
                                    </p:set>
                                    <p:animEffect transition="in" filter="wipe(up)">
                                      <p:cBhvr>
                                        <p:cTn id="626" dur="500"/>
                                        <p:tgtEl>
                                          <p:spTgt spid="670"/>
                                        </p:tgtEl>
                                      </p:cBhvr>
                                    </p:animEffect>
                                  </p:childTnLst>
                                </p:cTn>
                              </p:par>
                            </p:childTnLst>
                          </p:cTn>
                        </p:par>
                      </p:childTnLst>
                    </p:cTn>
                  </p:par>
                  <p:par>
                    <p:cTn id="627" fill="hold">
                      <p:stCondLst>
                        <p:cond delay="indefinite"/>
                      </p:stCondLst>
                      <p:childTnLst>
                        <p:par>
                          <p:cTn id="628" fill="hold">
                            <p:stCondLst>
                              <p:cond delay="0"/>
                            </p:stCondLst>
                            <p:childTnLst>
                              <p:par>
                                <p:cTn id="629" presetID="22" presetClass="entr" presetSubtype="1" fill="hold" nodeType="clickEffect">
                                  <p:stCondLst>
                                    <p:cond delay="0"/>
                                  </p:stCondLst>
                                  <p:childTnLst>
                                    <p:set>
                                      <p:cBhvr>
                                        <p:cTn id="630" dur="1" fill="hold">
                                          <p:stCondLst>
                                            <p:cond delay="0"/>
                                          </p:stCondLst>
                                        </p:cTn>
                                        <p:tgtEl>
                                          <p:spTgt spid="595"/>
                                        </p:tgtEl>
                                        <p:attrNameLst>
                                          <p:attrName>style.visibility</p:attrName>
                                        </p:attrNameLst>
                                      </p:cBhvr>
                                      <p:to>
                                        <p:strVal val="visible"/>
                                      </p:to>
                                    </p:set>
                                    <p:animEffect transition="in" filter="wipe(up)">
                                      <p:cBhvr>
                                        <p:cTn id="631" dur="500"/>
                                        <p:tgtEl>
                                          <p:spTgt spid="595"/>
                                        </p:tgtEl>
                                      </p:cBhvr>
                                    </p:animEffect>
                                  </p:childTnLst>
                                </p:cTn>
                              </p:par>
                              <p:par>
                                <p:cTn id="632" presetID="22" presetClass="entr" presetSubtype="1" fill="hold" nodeType="withEffect">
                                  <p:stCondLst>
                                    <p:cond delay="0"/>
                                  </p:stCondLst>
                                  <p:childTnLst>
                                    <p:set>
                                      <p:cBhvr>
                                        <p:cTn id="633" dur="1" fill="hold">
                                          <p:stCondLst>
                                            <p:cond delay="0"/>
                                          </p:stCondLst>
                                        </p:cTn>
                                        <p:tgtEl>
                                          <p:spTgt spid="597"/>
                                        </p:tgtEl>
                                        <p:attrNameLst>
                                          <p:attrName>style.visibility</p:attrName>
                                        </p:attrNameLst>
                                      </p:cBhvr>
                                      <p:to>
                                        <p:strVal val="visible"/>
                                      </p:to>
                                    </p:set>
                                    <p:animEffect transition="in" filter="wipe(up)">
                                      <p:cBhvr>
                                        <p:cTn id="634" dur="500"/>
                                        <p:tgtEl>
                                          <p:spTgt spid="597"/>
                                        </p:tgtEl>
                                      </p:cBhvr>
                                    </p:animEffect>
                                  </p:childTnLst>
                                </p:cTn>
                              </p:par>
                              <p:par>
                                <p:cTn id="635" presetID="22" presetClass="entr" presetSubtype="1" fill="hold" nodeType="withEffect">
                                  <p:stCondLst>
                                    <p:cond delay="0"/>
                                  </p:stCondLst>
                                  <p:childTnLst>
                                    <p:set>
                                      <p:cBhvr>
                                        <p:cTn id="636" dur="1" fill="hold">
                                          <p:stCondLst>
                                            <p:cond delay="0"/>
                                          </p:stCondLst>
                                        </p:cTn>
                                        <p:tgtEl>
                                          <p:spTgt spid="599"/>
                                        </p:tgtEl>
                                        <p:attrNameLst>
                                          <p:attrName>style.visibility</p:attrName>
                                        </p:attrNameLst>
                                      </p:cBhvr>
                                      <p:to>
                                        <p:strVal val="visible"/>
                                      </p:to>
                                    </p:set>
                                    <p:animEffect transition="in" filter="wipe(up)">
                                      <p:cBhvr>
                                        <p:cTn id="637" dur="500"/>
                                        <p:tgtEl>
                                          <p:spTgt spid="599"/>
                                        </p:tgtEl>
                                      </p:cBhvr>
                                    </p:animEffect>
                                  </p:childTnLst>
                                </p:cTn>
                              </p:par>
                              <p:par>
                                <p:cTn id="638" presetID="22" presetClass="entr" presetSubtype="1" fill="hold" nodeType="withEffect">
                                  <p:stCondLst>
                                    <p:cond delay="0"/>
                                  </p:stCondLst>
                                  <p:childTnLst>
                                    <p:set>
                                      <p:cBhvr>
                                        <p:cTn id="639" dur="1" fill="hold">
                                          <p:stCondLst>
                                            <p:cond delay="0"/>
                                          </p:stCondLst>
                                        </p:cTn>
                                        <p:tgtEl>
                                          <p:spTgt spid="601"/>
                                        </p:tgtEl>
                                        <p:attrNameLst>
                                          <p:attrName>style.visibility</p:attrName>
                                        </p:attrNameLst>
                                      </p:cBhvr>
                                      <p:to>
                                        <p:strVal val="visible"/>
                                      </p:to>
                                    </p:set>
                                    <p:animEffect transition="in" filter="wipe(up)">
                                      <p:cBhvr>
                                        <p:cTn id="640" dur="500"/>
                                        <p:tgtEl>
                                          <p:spTgt spid="601"/>
                                        </p:tgtEl>
                                      </p:cBhvr>
                                    </p:animEffect>
                                  </p:childTnLst>
                                </p:cTn>
                              </p:par>
                              <p:par>
                                <p:cTn id="641" presetID="22" presetClass="entr" presetSubtype="1" fill="hold" nodeType="withEffect">
                                  <p:stCondLst>
                                    <p:cond delay="0"/>
                                  </p:stCondLst>
                                  <p:childTnLst>
                                    <p:set>
                                      <p:cBhvr>
                                        <p:cTn id="642" dur="1" fill="hold">
                                          <p:stCondLst>
                                            <p:cond delay="0"/>
                                          </p:stCondLst>
                                        </p:cTn>
                                        <p:tgtEl>
                                          <p:spTgt spid="603"/>
                                        </p:tgtEl>
                                        <p:attrNameLst>
                                          <p:attrName>style.visibility</p:attrName>
                                        </p:attrNameLst>
                                      </p:cBhvr>
                                      <p:to>
                                        <p:strVal val="visible"/>
                                      </p:to>
                                    </p:set>
                                    <p:animEffect transition="in" filter="wipe(up)">
                                      <p:cBhvr>
                                        <p:cTn id="643" dur="500"/>
                                        <p:tgtEl>
                                          <p:spTgt spid="603"/>
                                        </p:tgtEl>
                                      </p:cBhvr>
                                    </p:animEffect>
                                  </p:childTnLst>
                                </p:cTn>
                              </p:par>
                              <p:par>
                                <p:cTn id="644" presetID="22" presetClass="entr" presetSubtype="1" fill="hold" nodeType="withEffect">
                                  <p:stCondLst>
                                    <p:cond delay="0"/>
                                  </p:stCondLst>
                                  <p:childTnLst>
                                    <p:set>
                                      <p:cBhvr>
                                        <p:cTn id="645" dur="1" fill="hold">
                                          <p:stCondLst>
                                            <p:cond delay="0"/>
                                          </p:stCondLst>
                                        </p:cTn>
                                        <p:tgtEl>
                                          <p:spTgt spid="605"/>
                                        </p:tgtEl>
                                        <p:attrNameLst>
                                          <p:attrName>style.visibility</p:attrName>
                                        </p:attrNameLst>
                                      </p:cBhvr>
                                      <p:to>
                                        <p:strVal val="visible"/>
                                      </p:to>
                                    </p:set>
                                    <p:animEffect transition="in" filter="wipe(up)">
                                      <p:cBhvr>
                                        <p:cTn id="646" dur="500"/>
                                        <p:tgtEl>
                                          <p:spTgt spid="605"/>
                                        </p:tgtEl>
                                      </p:cBhvr>
                                    </p:animEffect>
                                  </p:childTnLst>
                                </p:cTn>
                              </p:par>
                              <p:par>
                                <p:cTn id="647" presetID="22" presetClass="entr" presetSubtype="1" fill="hold" nodeType="withEffect">
                                  <p:stCondLst>
                                    <p:cond delay="0"/>
                                  </p:stCondLst>
                                  <p:childTnLst>
                                    <p:set>
                                      <p:cBhvr>
                                        <p:cTn id="648" dur="1" fill="hold">
                                          <p:stCondLst>
                                            <p:cond delay="0"/>
                                          </p:stCondLst>
                                        </p:cTn>
                                        <p:tgtEl>
                                          <p:spTgt spid="615"/>
                                        </p:tgtEl>
                                        <p:attrNameLst>
                                          <p:attrName>style.visibility</p:attrName>
                                        </p:attrNameLst>
                                      </p:cBhvr>
                                      <p:to>
                                        <p:strVal val="visible"/>
                                      </p:to>
                                    </p:set>
                                    <p:animEffect transition="in" filter="wipe(up)">
                                      <p:cBhvr>
                                        <p:cTn id="649" dur="500"/>
                                        <p:tgtEl>
                                          <p:spTgt spid="615"/>
                                        </p:tgtEl>
                                      </p:cBhvr>
                                    </p:animEffect>
                                  </p:childTnLst>
                                </p:cTn>
                              </p:par>
                              <p:par>
                                <p:cTn id="650" presetID="22" presetClass="entr" presetSubtype="1" fill="hold" nodeType="withEffect">
                                  <p:stCondLst>
                                    <p:cond delay="0"/>
                                  </p:stCondLst>
                                  <p:childTnLst>
                                    <p:set>
                                      <p:cBhvr>
                                        <p:cTn id="651" dur="1" fill="hold">
                                          <p:stCondLst>
                                            <p:cond delay="0"/>
                                          </p:stCondLst>
                                        </p:cTn>
                                        <p:tgtEl>
                                          <p:spTgt spid="617"/>
                                        </p:tgtEl>
                                        <p:attrNameLst>
                                          <p:attrName>style.visibility</p:attrName>
                                        </p:attrNameLst>
                                      </p:cBhvr>
                                      <p:to>
                                        <p:strVal val="visible"/>
                                      </p:to>
                                    </p:set>
                                    <p:animEffect transition="in" filter="wipe(up)">
                                      <p:cBhvr>
                                        <p:cTn id="652" dur="500"/>
                                        <p:tgtEl>
                                          <p:spTgt spid="617"/>
                                        </p:tgtEl>
                                      </p:cBhvr>
                                    </p:animEffect>
                                  </p:childTnLst>
                                </p:cTn>
                              </p:par>
                              <p:par>
                                <p:cTn id="653" presetID="22" presetClass="entr" presetSubtype="1" fill="hold" nodeType="withEffect">
                                  <p:stCondLst>
                                    <p:cond delay="0"/>
                                  </p:stCondLst>
                                  <p:childTnLst>
                                    <p:set>
                                      <p:cBhvr>
                                        <p:cTn id="654" dur="1" fill="hold">
                                          <p:stCondLst>
                                            <p:cond delay="0"/>
                                          </p:stCondLst>
                                        </p:cTn>
                                        <p:tgtEl>
                                          <p:spTgt spid="619"/>
                                        </p:tgtEl>
                                        <p:attrNameLst>
                                          <p:attrName>style.visibility</p:attrName>
                                        </p:attrNameLst>
                                      </p:cBhvr>
                                      <p:to>
                                        <p:strVal val="visible"/>
                                      </p:to>
                                    </p:set>
                                    <p:animEffect transition="in" filter="wipe(up)">
                                      <p:cBhvr>
                                        <p:cTn id="655" dur="500"/>
                                        <p:tgtEl>
                                          <p:spTgt spid="619"/>
                                        </p:tgtEl>
                                      </p:cBhvr>
                                    </p:animEffect>
                                  </p:childTnLst>
                                </p:cTn>
                              </p:par>
                              <p:par>
                                <p:cTn id="656" presetID="22" presetClass="entr" presetSubtype="1" fill="hold" nodeType="withEffect">
                                  <p:stCondLst>
                                    <p:cond delay="0"/>
                                  </p:stCondLst>
                                  <p:childTnLst>
                                    <p:set>
                                      <p:cBhvr>
                                        <p:cTn id="657" dur="1" fill="hold">
                                          <p:stCondLst>
                                            <p:cond delay="0"/>
                                          </p:stCondLst>
                                        </p:cTn>
                                        <p:tgtEl>
                                          <p:spTgt spid="621"/>
                                        </p:tgtEl>
                                        <p:attrNameLst>
                                          <p:attrName>style.visibility</p:attrName>
                                        </p:attrNameLst>
                                      </p:cBhvr>
                                      <p:to>
                                        <p:strVal val="visible"/>
                                      </p:to>
                                    </p:set>
                                    <p:animEffect transition="in" filter="wipe(up)">
                                      <p:cBhvr>
                                        <p:cTn id="658" dur="500"/>
                                        <p:tgtEl>
                                          <p:spTgt spid="621"/>
                                        </p:tgtEl>
                                      </p:cBhvr>
                                    </p:animEffect>
                                  </p:childTnLst>
                                </p:cTn>
                              </p:par>
                              <p:par>
                                <p:cTn id="659" presetID="22" presetClass="entr" presetSubtype="1" fill="hold" nodeType="withEffect">
                                  <p:stCondLst>
                                    <p:cond delay="0"/>
                                  </p:stCondLst>
                                  <p:childTnLst>
                                    <p:set>
                                      <p:cBhvr>
                                        <p:cTn id="660" dur="1" fill="hold">
                                          <p:stCondLst>
                                            <p:cond delay="0"/>
                                          </p:stCondLst>
                                        </p:cTn>
                                        <p:tgtEl>
                                          <p:spTgt spid="623"/>
                                        </p:tgtEl>
                                        <p:attrNameLst>
                                          <p:attrName>style.visibility</p:attrName>
                                        </p:attrNameLst>
                                      </p:cBhvr>
                                      <p:to>
                                        <p:strVal val="visible"/>
                                      </p:to>
                                    </p:set>
                                    <p:animEffect transition="in" filter="wipe(up)">
                                      <p:cBhvr>
                                        <p:cTn id="661" dur="500"/>
                                        <p:tgtEl>
                                          <p:spTgt spid="623"/>
                                        </p:tgtEl>
                                      </p:cBhvr>
                                    </p:animEffect>
                                  </p:childTnLst>
                                </p:cTn>
                              </p:par>
                              <p:par>
                                <p:cTn id="662" presetID="22" presetClass="entr" presetSubtype="1" fill="hold" nodeType="withEffect">
                                  <p:stCondLst>
                                    <p:cond delay="0"/>
                                  </p:stCondLst>
                                  <p:childTnLst>
                                    <p:set>
                                      <p:cBhvr>
                                        <p:cTn id="663" dur="1" fill="hold">
                                          <p:stCondLst>
                                            <p:cond delay="0"/>
                                          </p:stCondLst>
                                        </p:cTn>
                                        <p:tgtEl>
                                          <p:spTgt spid="625"/>
                                        </p:tgtEl>
                                        <p:attrNameLst>
                                          <p:attrName>style.visibility</p:attrName>
                                        </p:attrNameLst>
                                      </p:cBhvr>
                                      <p:to>
                                        <p:strVal val="visible"/>
                                      </p:to>
                                    </p:set>
                                    <p:animEffect transition="in" filter="wipe(up)">
                                      <p:cBhvr>
                                        <p:cTn id="664" dur="500"/>
                                        <p:tgtEl>
                                          <p:spTgt spid="625"/>
                                        </p:tgtEl>
                                      </p:cBhvr>
                                    </p:animEffect>
                                  </p:childTnLst>
                                </p:cTn>
                              </p:par>
                              <p:par>
                                <p:cTn id="665" presetID="22" presetClass="entr" presetSubtype="1" fill="hold" nodeType="withEffect">
                                  <p:stCondLst>
                                    <p:cond delay="0"/>
                                  </p:stCondLst>
                                  <p:childTnLst>
                                    <p:set>
                                      <p:cBhvr>
                                        <p:cTn id="666" dur="1" fill="hold">
                                          <p:stCondLst>
                                            <p:cond delay="0"/>
                                          </p:stCondLst>
                                        </p:cTn>
                                        <p:tgtEl>
                                          <p:spTgt spid="616"/>
                                        </p:tgtEl>
                                        <p:attrNameLst>
                                          <p:attrName>style.visibility</p:attrName>
                                        </p:attrNameLst>
                                      </p:cBhvr>
                                      <p:to>
                                        <p:strVal val="visible"/>
                                      </p:to>
                                    </p:set>
                                    <p:animEffect transition="in" filter="wipe(up)">
                                      <p:cBhvr>
                                        <p:cTn id="667" dur="500"/>
                                        <p:tgtEl>
                                          <p:spTgt spid="616"/>
                                        </p:tgtEl>
                                      </p:cBhvr>
                                    </p:animEffect>
                                  </p:childTnLst>
                                </p:cTn>
                              </p:par>
                              <p:par>
                                <p:cTn id="668" presetID="22" presetClass="entr" presetSubtype="1" fill="hold" nodeType="withEffect">
                                  <p:stCondLst>
                                    <p:cond delay="0"/>
                                  </p:stCondLst>
                                  <p:childTnLst>
                                    <p:set>
                                      <p:cBhvr>
                                        <p:cTn id="669" dur="1" fill="hold">
                                          <p:stCondLst>
                                            <p:cond delay="0"/>
                                          </p:stCondLst>
                                        </p:cTn>
                                        <p:tgtEl>
                                          <p:spTgt spid="618"/>
                                        </p:tgtEl>
                                        <p:attrNameLst>
                                          <p:attrName>style.visibility</p:attrName>
                                        </p:attrNameLst>
                                      </p:cBhvr>
                                      <p:to>
                                        <p:strVal val="visible"/>
                                      </p:to>
                                    </p:set>
                                    <p:animEffect transition="in" filter="wipe(up)">
                                      <p:cBhvr>
                                        <p:cTn id="670" dur="500"/>
                                        <p:tgtEl>
                                          <p:spTgt spid="618"/>
                                        </p:tgtEl>
                                      </p:cBhvr>
                                    </p:animEffect>
                                  </p:childTnLst>
                                </p:cTn>
                              </p:par>
                              <p:par>
                                <p:cTn id="671" presetID="22" presetClass="entr" presetSubtype="1" fill="hold" nodeType="withEffect">
                                  <p:stCondLst>
                                    <p:cond delay="0"/>
                                  </p:stCondLst>
                                  <p:childTnLst>
                                    <p:set>
                                      <p:cBhvr>
                                        <p:cTn id="672" dur="1" fill="hold">
                                          <p:stCondLst>
                                            <p:cond delay="0"/>
                                          </p:stCondLst>
                                        </p:cTn>
                                        <p:tgtEl>
                                          <p:spTgt spid="620"/>
                                        </p:tgtEl>
                                        <p:attrNameLst>
                                          <p:attrName>style.visibility</p:attrName>
                                        </p:attrNameLst>
                                      </p:cBhvr>
                                      <p:to>
                                        <p:strVal val="visible"/>
                                      </p:to>
                                    </p:set>
                                    <p:animEffect transition="in" filter="wipe(up)">
                                      <p:cBhvr>
                                        <p:cTn id="673" dur="500"/>
                                        <p:tgtEl>
                                          <p:spTgt spid="620"/>
                                        </p:tgtEl>
                                      </p:cBhvr>
                                    </p:animEffect>
                                  </p:childTnLst>
                                </p:cTn>
                              </p:par>
                              <p:par>
                                <p:cTn id="674" presetID="22" presetClass="entr" presetSubtype="1" fill="hold" nodeType="withEffect">
                                  <p:stCondLst>
                                    <p:cond delay="0"/>
                                  </p:stCondLst>
                                  <p:childTnLst>
                                    <p:set>
                                      <p:cBhvr>
                                        <p:cTn id="675" dur="1" fill="hold">
                                          <p:stCondLst>
                                            <p:cond delay="0"/>
                                          </p:stCondLst>
                                        </p:cTn>
                                        <p:tgtEl>
                                          <p:spTgt spid="622"/>
                                        </p:tgtEl>
                                        <p:attrNameLst>
                                          <p:attrName>style.visibility</p:attrName>
                                        </p:attrNameLst>
                                      </p:cBhvr>
                                      <p:to>
                                        <p:strVal val="visible"/>
                                      </p:to>
                                    </p:set>
                                    <p:animEffect transition="in" filter="wipe(up)">
                                      <p:cBhvr>
                                        <p:cTn id="676" dur="500"/>
                                        <p:tgtEl>
                                          <p:spTgt spid="622"/>
                                        </p:tgtEl>
                                      </p:cBhvr>
                                    </p:animEffect>
                                  </p:childTnLst>
                                </p:cTn>
                              </p:par>
                              <p:par>
                                <p:cTn id="677" presetID="22" presetClass="entr" presetSubtype="1" fill="hold" nodeType="withEffect">
                                  <p:stCondLst>
                                    <p:cond delay="0"/>
                                  </p:stCondLst>
                                  <p:childTnLst>
                                    <p:set>
                                      <p:cBhvr>
                                        <p:cTn id="678" dur="1" fill="hold">
                                          <p:stCondLst>
                                            <p:cond delay="0"/>
                                          </p:stCondLst>
                                        </p:cTn>
                                        <p:tgtEl>
                                          <p:spTgt spid="624"/>
                                        </p:tgtEl>
                                        <p:attrNameLst>
                                          <p:attrName>style.visibility</p:attrName>
                                        </p:attrNameLst>
                                      </p:cBhvr>
                                      <p:to>
                                        <p:strVal val="visible"/>
                                      </p:to>
                                    </p:set>
                                    <p:animEffect transition="in" filter="wipe(up)">
                                      <p:cBhvr>
                                        <p:cTn id="679" dur="500"/>
                                        <p:tgtEl>
                                          <p:spTgt spid="624"/>
                                        </p:tgtEl>
                                      </p:cBhvr>
                                    </p:animEffect>
                                  </p:childTnLst>
                                </p:cTn>
                              </p:par>
                              <p:par>
                                <p:cTn id="680" presetID="22" presetClass="entr" presetSubtype="1" fill="hold" nodeType="withEffect">
                                  <p:stCondLst>
                                    <p:cond delay="0"/>
                                  </p:stCondLst>
                                  <p:childTnLst>
                                    <p:set>
                                      <p:cBhvr>
                                        <p:cTn id="681" dur="1" fill="hold">
                                          <p:stCondLst>
                                            <p:cond delay="0"/>
                                          </p:stCondLst>
                                        </p:cTn>
                                        <p:tgtEl>
                                          <p:spTgt spid="626"/>
                                        </p:tgtEl>
                                        <p:attrNameLst>
                                          <p:attrName>style.visibility</p:attrName>
                                        </p:attrNameLst>
                                      </p:cBhvr>
                                      <p:to>
                                        <p:strVal val="visible"/>
                                      </p:to>
                                    </p:set>
                                    <p:animEffect transition="in" filter="wipe(up)">
                                      <p:cBhvr>
                                        <p:cTn id="682" dur="500"/>
                                        <p:tgtEl>
                                          <p:spTgt spid="626"/>
                                        </p:tgtEl>
                                      </p:cBhvr>
                                    </p:animEffect>
                                  </p:childTnLst>
                                </p:cTn>
                              </p:par>
                              <p:par>
                                <p:cTn id="683" presetID="22" presetClass="entr" presetSubtype="1" fill="hold" nodeType="withEffect">
                                  <p:stCondLst>
                                    <p:cond delay="0"/>
                                  </p:stCondLst>
                                  <p:childTnLst>
                                    <p:set>
                                      <p:cBhvr>
                                        <p:cTn id="684" dur="1" fill="hold">
                                          <p:stCondLst>
                                            <p:cond delay="0"/>
                                          </p:stCondLst>
                                        </p:cTn>
                                        <p:tgtEl>
                                          <p:spTgt spid="627"/>
                                        </p:tgtEl>
                                        <p:attrNameLst>
                                          <p:attrName>style.visibility</p:attrName>
                                        </p:attrNameLst>
                                      </p:cBhvr>
                                      <p:to>
                                        <p:strVal val="visible"/>
                                      </p:to>
                                    </p:set>
                                    <p:animEffect transition="in" filter="wipe(up)">
                                      <p:cBhvr>
                                        <p:cTn id="685" dur="500"/>
                                        <p:tgtEl>
                                          <p:spTgt spid="627"/>
                                        </p:tgtEl>
                                      </p:cBhvr>
                                    </p:animEffect>
                                  </p:childTnLst>
                                </p:cTn>
                              </p:par>
                              <p:par>
                                <p:cTn id="686" presetID="22" presetClass="entr" presetSubtype="1" fill="hold" nodeType="withEffect">
                                  <p:stCondLst>
                                    <p:cond delay="0"/>
                                  </p:stCondLst>
                                  <p:childTnLst>
                                    <p:set>
                                      <p:cBhvr>
                                        <p:cTn id="687" dur="1" fill="hold">
                                          <p:stCondLst>
                                            <p:cond delay="0"/>
                                          </p:stCondLst>
                                        </p:cTn>
                                        <p:tgtEl>
                                          <p:spTgt spid="629"/>
                                        </p:tgtEl>
                                        <p:attrNameLst>
                                          <p:attrName>style.visibility</p:attrName>
                                        </p:attrNameLst>
                                      </p:cBhvr>
                                      <p:to>
                                        <p:strVal val="visible"/>
                                      </p:to>
                                    </p:set>
                                    <p:animEffect transition="in" filter="wipe(up)">
                                      <p:cBhvr>
                                        <p:cTn id="688" dur="500"/>
                                        <p:tgtEl>
                                          <p:spTgt spid="629"/>
                                        </p:tgtEl>
                                      </p:cBhvr>
                                    </p:animEffect>
                                  </p:childTnLst>
                                </p:cTn>
                              </p:par>
                              <p:par>
                                <p:cTn id="689" presetID="22" presetClass="entr" presetSubtype="1" fill="hold" nodeType="withEffect">
                                  <p:stCondLst>
                                    <p:cond delay="0"/>
                                  </p:stCondLst>
                                  <p:childTnLst>
                                    <p:set>
                                      <p:cBhvr>
                                        <p:cTn id="690" dur="1" fill="hold">
                                          <p:stCondLst>
                                            <p:cond delay="0"/>
                                          </p:stCondLst>
                                        </p:cTn>
                                        <p:tgtEl>
                                          <p:spTgt spid="631"/>
                                        </p:tgtEl>
                                        <p:attrNameLst>
                                          <p:attrName>style.visibility</p:attrName>
                                        </p:attrNameLst>
                                      </p:cBhvr>
                                      <p:to>
                                        <p:strVal val="visible"/>
                                      </p:to>
                                    </p:set>
                                    <p:animEffect transition="in" filter="wipe(up)">
                                      <p:cBhvr>
                                        <p:cTn id="691" dur="500"/>
                                        <p:tgtEl>
                                          <p:spTgt spid="631"/>
                                        </p:tgtEl>
                                      </p:cBhvr>
                                    </p:animEffect>
                                  </p:childTnLst>
                                </p:cTn>
                              </p:par>
                              <p:par>
                                <p:cTn id="692" presetID="22" presetClass="entr" presetSubtype="1" fill="hold" nodeType="withEffect">
                                  <p:stCondLst>
                                    <p:cond delay="0"/>
                                  </p:stCondLst>
                                  <p:childTnLst>
                                    <p:set>
                                      <p:cBhvr>
                                        <p:cTn id="693" dur="1" fill="hold">
                                          <p:stCondLst>
                                            <p:cond delay="0"/>
                                          </p:stCondLst>
                                        </p:cTn>
                                        <p:tgtEl>
                                          <p:spTgt spid="628"/>
                                        </p:tgtEl>
                                        <p:attrNameLst>
                                          <p:attrName>style.visibility</p:attrName>
                                        </p:attrNameLst>
                                      </p:cBhvr>
                                      <p:to>
                                        <p:strVal val="visible"/>
                                      </p:to>
                                    </p:set>
                                    <p:animEffect transition="in" filter="wipe(up)">
                                      <p:cBhvr>
                                        <p:cTn id="694" dur="500"/>
                                        <p:tgtEl>
                                          <p:spTgt spid="628"/>
                                        </p:tgtEl>
                                      </p:cBhvr>
                                    </p:animEffect>
                                  </p:childTnLst>
                                </p:cTn>
                              </p:par>
                              <p:par>
                                <p:cTn id="695" presetID="22" presetClass="entr" presetSubtype="1" fill="hold" nodeType="withEffect">
                                  <p:stCondLst>
                                    <p:cond delay="0"/>
                                  </p:stCondLst>
                                  <p:childTnLst>
                                    <p:set>
                                      <p:cBhvr>
                                        <p:cTn id="696" dur="1" fill="hold">
                                          <p:stCondLst>
                                            <p:cond delay="0"/>
                                          </p:stCondLst>
                                        </p:cTn>
                                        <p:tgtEl>
                                          <p:spTgt spid="630"/>
                                        </p:tgtEl>
                                        <p:attrNameLst>
                                          <p:attrName>style.visibility</p:attrName>
                                        </p:attrNameLst>
                                      </p:cBhvr>
                                      <p:to>
                                        <p:strVal val="visible"/>
                                      </p:to>
                                    </p:set>
                                    <p:animEffect transition="in" filter="wipe(up)">
                                      <p:cBhvr>
                                        <p:cTn id="697" dur="500"/>
                                        <p:tgtEl>
                                          <p:spTgt spid="630"/>
                                        </p:tgtEl>
                                      </p:cBhvr>
                                    </p:animEffect>
                                  </p:childTnLst>
                                </p:cTn>
                              </p:par>
                              <p:par>
                                <p:cTn id="698" presetID="22" presetClass="entr" presetSubtype="1" fill="hold" nodeType="withEffect">
                                  <p:stCondLst>
                                    <p:cond delay="0"/>
                                  </p:stCondLst>
                                  <p:childTnLst>
                                    <p:set>
                                      <p:cBhvr>
                                        <p:cTn id="699" dur="1" fill="hold">
                                          <p:stCondLst>
                                            <p:cond delay="0"/>
                                          </p:stCondLst>
                                        </p:cTn>
                                        <p:tgtEl>
                                          <p:spTgt spid="632"/>
                                        </p:tgtEl>
                                        <p:attrNameLst>
                                          <p:attrName>style.visibility</p:attrName>
                                        </p:attrNameLst>
                                      </p:cBhvr>
                                      <p:to>
                                        <p:strVal val="visible"/>
                                      </p:to>
                                    </p:set>
                                    <p:animEffect transition="in" filter="wipe(up)">
                                      <p:cBhvr>
                                        <p:cTn id="700" dur="500"/>
                                        <p:tgtEl>
                                          <p:spTgt spid="632"/>
                                        </p:tgtEl>
                                      </p:cBhvr>
                                    </p:animEffect>
                                  </p:childTnLst>
                                </p:cTn>
                              </p:par>
                              <p:par>
                                <p:cTn id="701" presetID="22" presetClass="entr" presetSubtype="1" fill="hold" nodeType="withEffect">
                                  <p:stCondLst>
                                    <p:cond delay="0"/>
                                  </p:stCondLst>
                                  <p:childTnLst>
                                    <p:set>
                                      <p:cBhvr>
                                        <p:cTn id="702" dur="1" fill="hold">
                                          <p:stCondLst>
                                            <p:cond delay="0"/>
                                          </p:stCondLst>
                                        </p:cTn>
                                        <p:tgtEl>
                                          <p:spTgt spid="633"/>
                                        </p:tgtEl>
                                        <p:attrNameLst>
                                          <p:attrName>style.visibility</p:attrName>
                                        </p:attrNameLst>
                                      </p:cBhvr>
                                      <p:to>
                                        <p:strVal val="visible"/>
                                      </p:to>
                                    </p:set>
                                    <p:animEffect transition="in" filter="wipe(up)">
                                      <p:cBhvr>
                                        <p:cTn id="703" dur="500"/>
                                        <p:tgtEl>
                                          <p:spTgt spid="633"/>
                                        </p:tgtEl>
                                      </p:cBhvr>
                                    </p:animEffect>
                                  </p:childTnLst>
                                </p:cTn>
                              </p:par>
                              <p:par>
                                <p:cTn id="704" presetID="22" presetClass="entr" presetSubtype="1" fill="hold" nodeType="withEffect">
                                  <p:stCondLst>
                                    <p:cond delay="0"/>
                                  </p:stCondLst>
                                  <p:childTnLst>
                                    <p:set>
                                      <p:cBhvr>
                                        <p:cTn id="705" dur="1" fill="hold">
                                          <p:stCondLst>
                                            <p:cond delay="0"/>
                                          </p:stCondLst>
                                        </p:cTn>
                                        <p:tgtEl>
                                          <p:spTgt spid="634"/>
                                        </p:tgtEl>
                                        <p:attrNameLst>
                                          <p:attrName>style.visibility</p:attrName>
                                        </p:attrNameLst>
                                      </p:cBhvr>
                                      <p:to>
                                        <p:strVal val="visible"/>
                                      </p:to>
                                    </p:set>
                                    <p:animEffect transition="in" filter="wipe(up)">
                                      <p:cBhvr>
                                        <p:cTn id="706" dur="500"/>
                                        <p:tgtEl>
                                          <p:spTgt spid="634"/>
                                        </p:tgtEl>
                                      </p:cBhvr>
                                    </p:animEffect>
                                  </p:childTnLst>
                                </p:cTn>
                              </p:par>
                            </p:childTnLst>
                          </p:cTn>
                        </p:par>
                        <p:par>
                          <p:cTn id="707" fill="hold">
                            <p:stCondLst>
                              <p:cond delay="500"/>
                            </p:stCondLst>
                            <p:childTnLst>
                              <p:par>
                                <p:cTn id="708" presetID="22" presetClass="entr" presetSubtype="1" fill="hold" nodeType="afterEffect">
                                  <p:stCondLst>
                                    <p:cond delay="0"/>
                                  </p:stCondLst>
                                  <p:childTnLst>
                                    <p:set>
                                      <p:cBhvr>
                                        <p:cTn id="709" dur="1" fill="hold">
                                          <p:stCondLst>
                                            <p:cond delay="0"/>
                                          </p:stCondLst>
                                        </p:cTn>
                                        <p:tgtEl>
                                          <p:spTgt spid="596"/>
                                        </p:tgtEl>
                                        <p:attrNameLst>
                                          <p:attrName>style.visibility</p:attrName>
                                        </p:attrNameLst>
                                      </p:cBhvr>
                                      <p:to>
                                        <p:strVal val="visible"/>
                                      </p:to>
                                    </p:set>
                                    <p:animEffect transition="in" filter="wipe(up)">
                                      <p:cBhvr>
                                        <p:cTn id="710" dur="500"/>
                                        <p:tgtEl>
                                          <p:spTgt spid="596"/>
                                        </p:tgtEl>
                                      </p:cBhvr>
                                    </p:animEffect>
                                  </p:childTnLst>
                                </p:cTn>
                              </p:par>
                              <p:par>
                                <p:cTn id="711" presetID="22" presetClass="entr" presetSubtype="1" fill="hold" nodeType="withEffect">
                                  <p:stCondLst>
                                    <p:cond delay="0"/>
                                  </p:stCondLst>
                                  <p:childTnLst>
                                    <p:set>
                                      <p:cBhvr>
                                        <p:cTn id="712" dur="1" fill="hold">
                                          <p:stCondLst>
                                            <p:cond delay="0"/>
                                          </p:stCondLst>
                                        </p:cTn>
                                        <p:tgtEl>
                                          <p:spTgt spid="598"/>
                                        </p:tgtEl>
                                        <p:attrNameLst>
                                          <p:attrName>style.visibility</p:attrName>
                                        </p:attrNameLst>
                                      </p:cBhvr>
                                      <p:to>
                                        <p:strVal val="visible"/>
                                      </p:to>
                                    </p:set>
                                    <p:animEffect transition="in" filter="wipe(up)">
                                      <p:cBhvr>
                                        <p:cTn id="713" dur="500"/>
                                        <p:tgtEl>
                                          <p:spTgt spid="598"/>
                                        </p:tgtEl>
                                      </p:cBhvr>
                                    </p:animEffect>
                                  </p:childTnLst>
                                </p:cTn>
                              </p:par>
                              <p:par>
                                <p:cTn id="714" presetID="22" presetClass="entr" presetSubtype="1" fill="hold" nodeType="withEffect">
                                  <p:stCondLst>
                                    <p:cond delay="0"/>
                                  </p:stCondLst>
                                  <p:childTnLst>
                                    <p:set>
                                      <p:cBhvr>
                                        <p:cTn id="715" dur="1" fill="hold">
                                          <p:stCondLst>
                                            <p:cond delay="0"/>
                                          </p:stCondLst>
                                        </p:cTn>
                                        <p:tgtEl>
                                          <p:spTgt spid="600"/>
                                        </p:tgtEl>
                                        <p:attrNameLst>
                                          <p:attrName>style.visibility</p:attrName>
                                        </p:attrNameLst>
                                      </p:cBhvr>
                                      <p:to>
                                        <p:strVal val="visible"/>
                                      </p:to>
                                    </p:set>
                                    <p:animEffect transition="in" filter="wipe(up)">
                                      <p:cBhvr>
                                        <p:cTn id="716" dur="500"/>
                                        <p:tgtEl>
                                          <p:spTgt spid="600"/>
                                        </p:tgtEl>
                                      </p:cBhvr>
                                    </p:animEffect>
                                  </p:childTnLst>
                                </p:cTn>
                              </p:par>
                              <p:par>
                                <p:cTn id="717" presetID="22" presetClass="entr" presetSubtype="1" fill="hold" nodeType="withEffect">
                                  <p:stCondLst>
                                    <p:cond delay="0"/>
                                  </p:stCondLst>
                                  <p:childTnLst>
                                    <p:set>
                                      <p:cBhvr>
                                        <p:cTn id="718" dur="1" fill="hold">
                                          <p:stCondLst>
                                            <p:cond delay="0"/>
                                          </p:stCondLst>
                                        </p:cTn>
                                        <p:tgtEl>
                                          <p:spTgt spid="602"/>
                                        </p:tgtEl>
                                        <p:attrNameLst>
                                          <p:attrName>style.visibility</p:attrName>
                                        </p:attrNameLst>
                                      </p:cBhvr>
                                      <p:to>
                                        <p:strVal val="visible"/>
                                      </p:to>
                                    </p:set>
                                    <p:animEffect transition="in" filter="wipe(up)">
                                      <p:cBhvr>
                                        <p:cTn id="719" dur="500"/>
                                        <p:tgtEl>
                                          <p:spTgt spid="602"/>
                                        </p:tgtEl>
                                      </p:cBhvr>
                                    </p:animEffect>
                                  </p:childTnLst>
                                </p:cTn>
                              </p:par>
                              <p:par>
                                <p:cTn id="720" presetID="22" presetClass="entr" presetSubtype="1" fill="hold" nodeType="withEffect">
                                  <p:stCondLst>
                                    <p:cond delay="0"/>
                                  </p:stCondLst>
                                  <p:childTnLst>
                                    <p:set>
                                      <p:cBhvr>
                                        <p:cTn id="721" dur="1" fill="hold">
                                          <p:stCondLst>
                                            <p:cond delay="0"/>
                                          </p:stCondLst>
                                        </p:cTn>
                                        <p:tgtEl>
                                          <p:spTgt spid="604"/>
                                        </p:tgtEl>
                                        <p:attrNameLst>
                                          <p:attrName>style.visibility</p:attrName>
                                        </p:attrNameLst>
                                      </p:cBhvr>
                                      <p:to>
                                        <p:strVal val="visible"/>
                                      </p:to>
                                    </p:set>
                                    <p:animEffect transition="in" filter="wipe(up)">
                                      <p:cBhvr>
                                        <p:cTn id="722" dur="500"/>
                                        <p:tgtEl>
                                          <p:spTgt spid="604"/>
                                        </p:tgtEl>
                                      </p:cBhvr>
                                    </p:animEffect>
                                  </p:childTnLst>
                                </p:cTn>
                              </p:par>
                              <p:par>
                                <p:cTn id="723" presetID="22" presetClass="entr" presetSubtype="1" fill="hold" nodeType="withEffect">
                                  <p:stCondLst>
                                    <p:cond delay="0"/>
                                  </p:stCondLst>
                                  <p:childTnLst>
                                    <p:set>
                                      <p:cBhvr>
                                        <p:cTn id="724" dur="1" fill="hold">
                                          <p:stCondLst>
                                            <p:cond delay="0"/>
                                          </p:stCondLst>
                                        </p:cTn>
                                        <p:tgtEl>
                                          <p:spTgt spid="606"/>
                                        </p:tgtEl>
                                        <p:attrNameLst>
                                          <p:attrName>style.visibility</p:attrName>
                                        </p:attrNameLst>
                                      </p:cBhvr>
                                      <p:to>
                                        <p:strVal val="visible"/>
                                      </p:to>
                                    </p:set>
                                    <p:animEffect transition="in" filter="wipe(up)">
                                      <p:cBhvr>
                                        <p:cTn id="725" dur="500"/>
                                        <p:tgtEl>
                                          <p:spTgt spid="606"/>
                                        </p:tgtEl>
                                      </p:cBhvr>
                                    </p:animEffect>
                                  </p:childTnLst>
                                </p:cTn>
                              </p:par>
                              <p:par>
                                <p:cTn id="726" presetID="22" presetClass="entr" presetSubtype="1" fill="hold" nodeType="withEffect">
                                  <p:stCondLst>
                                    <p:cond delay="0"/>
                                  </p:stCondLst>
                                  <p:childTnLst>
                                    <p:set>
                                      <p:cBhvr>
                                        <p:cTn id="727" dur="1" fill="hold">
                                          <p:stCondLst>
                                            <p:cond delay="0"/>
                                          </p:stCondLst>
                                        </p:cTn>
                                        <p:tgtEl>
                                          <p:spTgt spid="607"/>
                                        </p:tgtEl>
                                        <p:attrNameLst>
                                          <p:attrName>style.visibility</p:attrName>
                                        </p:attrNameLst>
                                      </p:cBhvr>
                                      <p:to>
                                        <p:strVal val="visible"/>
                                      </p:to>
                                    </p:set>
                                    <p:animEffect transition="in" filter="wipe(up)">
                                      <p:cBhvr>
                                        <p:cTn id="728" dur="500"/>
                                        <p:tgtEl>
                                          <p:spTgt spid="607"/>
                                        </p:tgtEl>
                                      </p:cBhvr>
                                    </p:animEffect>
                                  </p:childTnLst>
                                </p:cTn>
                              </p:par>
                              <p:par>
                                <p:cTn id="729" presetID="22" presetClass="entr" presetSubtype="1" fill="hold" nodeType="withEffect">
                                  <p:stCondLst>
                                    <p:cond delay="0"/>
                                  </p:stCondLst>
                                  <p:childTnLst>
                                    <p:set>
                                      <p:cBhvr>
                                        <p:cTn id="730" dur="1" fill="hold">
                                          <p:stCondLst>
                                            <p:cond delay="0"/>
                                          </p:stCondLst>
                                        </p:cTn>
                                        <p:tgtEl>
                                          <p:spTgt spid="609"/>
                                        </p:tgtEl>
                                        <p:attrNameLst>
                                          <p:attrName>style.visibility</p:attrName>
                                        </p:attrNameLst>
                                      </p:cBhvr>
                                      <p:to>
                                        <p:strVal val="visible"/>
                                      </p:to>
                                    </p:set>
                                    <p:animEffect transition="in" filter="wipe(up)">
                                      <p:cBhvr>
                                        <p:cTn id="731" dur="500"/>
                                        <p:tgtEl>
                                          <p:spTgt spid="609"/>
                                        </p:tgtEl>
                                      </p:cBhvr>
                                    </p:animEffect>
                                  </p:childTnLst>
                                </p:cTn>
                              </p:par>
                              <p:par>
                                <p:cTn id="732" presetID="22" presetClass="entr" presetSubtype="1" fill="hold" nodeType="withEffect">
                                  <p:stCondLst>
                                    <p:cond delay="0"/>
                                  </p:stCondLst>
                                  <p:childTnLst>
                                    <p:set>
                                      <p:cBhvr>
                                        <p:cTn id="733" dur="1" fill="hold">
                                          <p:stCondLst>
                                            <p:cond delay="0"/>
                                          </p:stCondLst>
                                        </p:cTn>
                                        <p:tgtEl>
                                          <p:spTgt spid="611"/>
                                        </p:tgtEl>
                                        <p:attrNameLst>
                                          <p:attrName>style.visibility</p:attrName>
                                        </p:attrNameLst>
                                      </p:cBhvr>
                                      <p:to>
                                        <p:strVal val="visible"/>
                                      </p:to>
                                    </p:set>
                                    <p:animEffect transition="in" filter="wipe(up)">
                                      <p:cBhvr>
                                        <p:cTn id="734" dur="500"/>
                                        <p:tgtEl>
                                          <p:spTgt spid="611"/>
                                        </p:tgtEl>
                                      </p:cBhvr>
                                    </p:animEffect>
                                  </p:childTnLst>
                                </p:cTn>
                              </p:par>
                              <p:par>
                                <p:cTn id="735" presetID="22" presetClass="entr" presetSubtype="1" fill="hold" nodeType="withEffect">
                                  <p:stCondLst>
                                    <p:cond delay="0"/>
                                  </p:stCondLst>
                                  <p:childTnLst>
                                    <p:set>
                                      <p:cBhvr>
                                        <p:cTn id="736" dur="1" fill="hold">
                                          <p:stCondLst>
                                            <p:cond delay="0"/>
                                          </p:stCondLst>
                                        </p:cTn>
                                        <p:tgtEl>
                                          <p:spTgt spid="608"/>
                                        </p:tgtEl>
                                        <p:attrNameLst>
                                          <p:attrName>style.visibility</p:attrName>
                                        </p:attrNameLst>
                                      </p:cBhvr>
                                      <p:to>
                                        <p:strVal val="visible"/>
                                      </p:to>
                                    </p:set>
                                    <p:animEffect transition="in" filter="wipe(up)">
                                      <p:cBhvr>
                                        <p:cTn id="737" dur="500"/>
                                        <p:tgtEl>
                                          <p:spTgt spid="608"/>
                                        </p:tgtEl>
                                      </p:cBhvr>
                                    </p:animEffect>
                                  </p:childTnLst>
                                </p:cTn>
                              </p:par>
                              <p:par>
                                <p:cTn id="738" presetID="22" presetClass="entr" presetSubtype="1" fill="hold" nodeType="withEffect">
                                  <p:stCondLst>
                                    <p:cond delay="0"/>
                                  </p:stCondLst>
                                  <p:childTnLst>
                                    <p:set>
                                      <p:cBhvr>
                                        <p:cTn id="739" dur="1" fill="hold">
                                          <p:stCondLst>
                                            <p:cond delay="0"/>
                                          </p:stCondLst>
                                        </p:cTn>
                                        <p:tgtEl>
                                          <p:spTgt spid="610"/>
                                        </p:tgtEl>
                                        <p:attrNameLst>
                                          <p:attrName>style.visibility</p:attrName>
                                        </p:attrNameLst>
                                      </p:cBhvr>
                                      <p:to>
                                        <p:strVal val="visible"/>
                                      </p:to>
                                    </p:set>
                                    <p:animEffect transition="in" filter="wipe(up)">
                                      <p:cBhvr>
                                        <p:cTn id="740" dur="500"/>
                                        <p:tgtEl>
                                          <p:spTgt spid="610"/>
                                        </p:tgtEl>
                                      </p:cBhvr>
                                    </p:animEffect>
                                  </p:childTnLst>
                                </p:cTn>
                              </p:par>
                              <p:par>
                                <p:cTn id="741" presetID="22" presetClass="entr" presetSubtype="1" fill="hold" nodeType="withEffect">
                                  <p:stCondLst>
                                    <p:cond delay="0"/>
                                  </p:stCondLst>
                                  <p:childTnLst>
                                    <p:set>
                                      <p:cBhvr>
                                        <p:cTn id="742" dur="1" fill="hold">
                                          <p:stCondLst>
                                            <p:cond delay="0"/>
                                          </p:stCondLst>
                                        </p:cTn>
                                        <p:tgtEl>
                                          <p:spTgt spid="612"/>
                                        </p:tgtEl>
                                        <p:attrNameLst>
                                          <p:attrName>style.visibility</p:attrName>
                                        </p:attrNameLst>
                                      </p:cBhvr>
                                      <p:to>
                                        <p:strVal val="visible"/>
                                      </p:to>
                                    </p:set>
                                    <p:animEffect transition="in" filter="wipe(up)">
                                      <p:cBhvr>
                                        <p:cTn id="743" dur="500"/>
                                        <p:tgtEl>
                                          <p:spTgt spid="612"/>
                                        </p:tgtEl>
                                      </p:cBhvr>
                                    </p:animEffect>
                                  </p:childTnLst>
                                </p:cTn>
                              </p:par>
                              <p:par>
                                <p:cTn id="744" presetID="22" presetClass="entr" presetSubtype="1" fill="hold" nodeType="withEffect">
                                  <p:stCondLst>
                                    <p:cond delay="0"/>
                                  </p:stCondLst>
                                  <p:childTnLst>
                                    <p:set>
                                      <p:cBhvr>
                                        <p:cTn id="745" dur="1" fill="hold">
                                          <p:stCondLst>
                                            <p:cond delay="0"/>
                                          </p:stCondLst>
                                        </p:cTn>
                                        <p:tgtEl>
                                          <p:spTgt spid="613"/>
                                        </p:tgtEl>
                                        <p:attrNameLst>
                                          <p:attrName>style.visibility</p:attrName>
                                        </p:attrNameLst>
                                      </p:cBhvr>
                                      <p:to>
                                        <p:strVal val="visible"/>
                                      </p:to>
                                    </p:set>
                                    <p:animEffect transition="in" filter="wipe(up)">
                                      <p:cBhvr>
                                        <p:cTn id="746" dur="500"/>
                                        <p:tgtEl>
                                          <p:spTgt spid="613"/>
                                        </p:tgtEl>
                                      </p:cBhvr>
                                    </p:animEffect>
                                  </p:childTnLst>
                                </p:cTn>
                              </p:par>
                              <p:par>
                                <p:cTn id="747" presetID="22" presetClass="entr" presetSubtype="1" fill="hold" nodeType="withEffect">
                                  <p:stCondLst>
                                    <p:cond delay="0"/>
                                  </p:stCondLst>
                                  <p:childTnLst>
                                    <p:set>
                                      <p:cBhvr>
                                        <p:cTn id="748" dur="1" fill="hold">
                                          <p:stCondLst>
                                            <p:cond delay="0"/>
                                          </p:stCondLst>
                                        </p:cTn>
                                        <p:tgtEl>
                                          <p:spTgt spid="614"/>
                                        </p:tgtEl>
                                        <p:attrNameLst>
                                          <p:attrName>style.visibility</p:attrName>
                                        </p:attrNameLst>
                                      </p:cBhvr>
                                      <p:to>
                                        <p:strVal val="visible"/>
                                      </p:to>
                                    </p:set>
                                    <p:animEffect transition="in" filter="wipe(up)">
                                      <p:cBhvr>
                                        <p:cTn id="749" dur="500"/>
                                        <p:tgtEl>
                                          <p:spTgt spid="614"/>
                                        </p:tgtEl>
                                      </p:cBhvr>
                                    </p:animEffect>
                                  </p:childTnLst>
                                </p:cTn>
                              </p:par>
                            </p:childTnLst>
                          </p:cTn>
                        </p:par>
                        <p:par>
                          <p:cTn id="750" fill="hold">
                            <p:stCondLst>
                              <p:cond delay="1000"/>
                            </p:stCondLst>
                            <p:childTnLst>
                              <p:par>
                                <p:cTn id="751" presetID="22" presetClass="entr" presetSubtype="1" fill="hold" nodeType="afterEffect">
                                  <p:stCondLst>
                                    <p:cond delay="0"/>
                                  </p:stCondLst>
                                  <p:childTnLst>
                                    <p:set>
                                      <p:cBhvr>
                                        <p:cTn id="752" dur="1" fill="hold">
                                          <p:stCondLst>
                                            <p:cond delay="0"/>
                                          </p:stCondLst>
                                        </p:cTn>
                                        <p:tgtEl>
                                          <p:spTgt spid="635"/>
                                        </p:tgtEl>
                                        <p:attrNameLst>
                                          <p:attrName>style.visibility</p:attrName>
                                        </p:attrNameLst>
                                      </p:cBhvr>
                                      <p:to>
                                        <p:strVal val="visible"/>
                                      </p:to>
                                    </p:set>
                                    <p:animEffect transition="in" filter="wipe(up)">
                                      <p:cBhvr>
                                        <p:cTn id="753" dur="500"/>
                                        <p:tgtEl>
                                          <p:spTgt spid="635"/>
                                        </p:tgtEl>
                                      </p:cBhvr>
                                    </p:animEffect>
                                  </p:childTnLst>
                                </p:cTn>
                              </p:par>
                              <p:par>
                                <p:cTn id="754" presetID="22" presetClass="entr" presetSubtype="1" fill="hold" nodeType="withEffect">
                                  <p:stCondLst>
                                    <p:cond delay="0"/>
                                  </p:stCondLst>
                                  <p:childTnLst>
                                    <p:set>
                                      <p:cBhvr>
                                        <p:cTn id="755" dur="1" fill="hold">
                                          <p:stCondLst>
                                            <p:cond delay="0"/>
                                          </p:stCondLst>
                                        </p:cTn>
                                        <p:tgtEl>
                                          <p:spTgt spid="637"/>
                                        </p:tgtEl>
                                        <p:attrNameLst>
                                          <p:attrName>style.visibility</p:attrName>
                                        </p:attrNameLst>
                                      </p:cBhvr>
                                      <p:to>
                                        <p:strVal val="visible"/>
                                      </p:to>
                                    </p:set>
                                    <p:animEffect transition="in" filter="wipe(up)">
                                      <p:cBhvr>
                                        <p:cTn id="756" dur="500"/>
                                        <p:tgtEl>
                                          <p:spTgt spid="637"/>
                                        </p:tgtEl>
                                      </p:cBhvr>
                                    </p:animEffect>
                                  </p:childTnLst>
                                </p:cTn>
                              </p:par>
                              <p:par>
                                <p:cTn id="757" presetID="22" presetClass="entr" presetSubtype="1" fill="hold" nodeType="withEffect">
                                  <p:stCondLst>
                                    <p:cond delay="0"/>
                                  </p:stCondLst>
                                  <p:childTnLst>
                                    <p:set>
                                      <p:cBhvr>
                                        <p:cTn id="758" dur="1" fill="hold">
                                          <p:stCondLst>
                                            <p:cond delay="0"/>
                                          </p:stCondLst>
                                        </p:cTn>
                                        <p:tgtEl>
                                          <p:spTgt spid="639"/>
                                        </p:tgtEl>
                                        <p:attrNameLst>
                                          <p:attrName>style.visibility</p:attrName>
                                        </p:attrNameLst>
                                      </p:cBhvr>
                                      <p:to>
                                        <p:strVal val="visible"/>
                                      </p:to>
                                    </p:set>
                                    <p:animEffect transition="in" filter="wipe(up)">
                                      <p:cBhvr>
                                        <p:cTn id="759" dur="500"/>
                                        <p:tgtEl>
                                          <p:spTgt spid="639"/>
                                        </p:tgtEl>
                                      </p:cBhvr>
                                    </p:animEffect>
                                  </p:childTnLst>
                                </p:cTn>
                              </p:par>
                              <p:par>
                                <p:cTn id="760" presetID="22" presetClass="entr" presetSubtype="1" fill="hold" nodeType="withEffect">
                                  <p:stCondLst>
                                    <p:cond delay="0"/>
                                  </p:stCondLst>
                                  <p:childTnLst>
                                    <p:set>
                                      <p:cBhvr>
                                        <p:cTn id="761" dur="1" fill="hold">
                                          <p:stCondLst>
                                            <p:cond delay="0"/>
                                          </p:stCondLst>
                                        </p:cTn>
                                        <p:tgtEl>
                                          <p:spTgt spid="641"/>
                                        </p:tgtEl>
                                        <p:attrNameLst>
                                          <p:attrName>style.visibility</p:attrName>
                                        </p:attrNameLst>
                                      </p:cBhvr>
                                      <p:to>
                                        <p:strVal val="visible"/>
                                      </p:to>
                                    </p:set>
                                    <p:animEffect transition="in" filter="wipe(up)">
                                      <p:cBhvr>
                                        <p:cTn id="762" dur="500"/>
                                        <p:tgtEl>
                                          <p:spTgt spid="641"/>
                                        </p:tgtEl>
                                      </p:cBhvr>
                                    </p:animEffect>
                                  </p:childTnLst>
                                </p:cTn>
                              </p:par>
                              <p:par>
                                <p:cTn id="763" presetID="22" presetClass="entr" presetSubtype="1" fill="hold" nodeType="withEffect">
                                  <p:stCondLst>
                                    <p:cond delay="0"/>
                                  </p:stCondLst>
                                  <p:childTnLst>
                                    <p:set>
                                      <p:cBhvr>
                                        <p:cTn id="764" dur="1" fill="hold">
                                          <p:stCondLst>
                                            <p:cond delay="0"/>
                                          </p:stCondLst>
                                        </p:cTn>
                                        <p:tgtEl>
                                          <p:spTgt spid="643"/>
                                        </p:tgtEl>
                                        <p:attrNameLst>
                                          <p:attrName>style.visibility</p:attrName>
                                        </p:attrNameLst>
                                      </p:cBhvr>
                                      <p:to>
                                        <p:strVal val="visible"/>
                                      </p:to>
                                    </p:set>
                                    <p:animEffect transition="in" filter="wipe(up)">
                                      <p:cBhvr>
                                        <p:cTn id="765" dur="500"/>
                                        <p:tgtEl>
                                          <p:spTgt spid="643"/>
                                        </p:tgtEl>
                                      </p:cBhvr>
                                    </p:animEffect>
                                  </p:childTnLst>
                                </p:cTn>
                              </p:par>
                            </p:childTnLst>
                          </p:cTn>
                        </p:par>
                        <p:par>
                          <p:cTn id="766" fill="hold">
                            <p:stCondLst>
                              <p:cond delay="1500"/>
                            </p:stCondLst>
                            <p:childTnLst>
                              <p:par>
                                <p:cTn id="767" presetID="22" presetClass="entr" presetSubtype="1" fill="hold" nodeType="afterEffect">
                                  <p:stCondLst>
                                    <p:cond delay="0"/>
                                  </p:stCondLst>
                                  <p:childTnLst>
                                    <p:set>
                                      <p:cBhvr>
                                        <p:cTn id="768" dur="1" fill="hold">
                                          <p:stCondLst>
                                            <p:cond delay="0"/>
                                          </p:stCondLst>
                                        </p:cTn>
                                        <p:tgtEl>
                                          <p:spTgt spid="636"/>
                                        </p:tgtEl>
                                        <p:attrNameLst>
                                          <p:attrName>style.visibility</p:attrName>
                                        </p:attrNameLst>
                                      </p:cBhvr>
                                      <p:to>
                                        <p:strVal val="visible"/>
                                      </p:to>
                                    </p:set>
                                    <p:animEffect transition="in" filter="wipe(up)">
                                      <p:cBhvr>
                                        <p:cTn id="769" dur="500"/>
                                        <p:tgtEl>
                                          <p:spTgt spid="636"/>
                                        </p:tgtEl>
                                      </p:cBhvr>
                                    </p:animEffect>
                                  </p:childTnLst>
                                </p:cTn>
                              </p:par>
                              <p:par>
                                <p:cTn id="770" presetID="22" presetClass="entr" presetSubtype="1" fill="hold" nodeType="withEffect">
                                  <p:stCondLst>
                                    <p:cond delay="0"/>
                                  </p:stCondLst>
                                  <p:childTnLst>
                                    <p:set>
                                      <p:cBhvr>
                                        <p:cTn id="771" dur="1" fill="hold">
                                          <p:stCondLst>
                                            <p:cond delay="0"/>
                                          </p:stCondLst>
                                        </p:cTn>
                                        <p:tgtEl>
                                          <p:spTgt spid="638"/>
                                        </p:tgtEl>
                                        <p:attrNameLst>
                                          <p:attrName>style.visibility</p:attrName>
                                        </p:attrNameLst>
                                      </p:cBhvr>
                                      <p:to>
                                        <p:strVal val="visible"/>
                                      </p:to>
                                    </p:set>
                                    <p:animEffect transition="in" filter="wipe(up)">
                                      <p:cBhvr>
                                        <p:cTn id="772" dur="500"/>
                                        <p:tgtEl>
                                          <p:spTgt spid="638"/>
                                        </p:tgtEl>
                                      </p:cBhvr>
                                    </p:animEffect>
                                  </p:childTnLst>
                                </p:cTn>
                              </p:par>
                              <p:par>
                                <p:cTn id="773" presetID="22" presetClass="entr" presetSubtype="1" fill="hold" nodeType="withEffect">
                                  <p:stCondLst>
                                    <p:cond delay="0"/>
                                  </p:stCondLst>
                                  <p:childTnLst>
                                    <p:set>
                                      <p:cBhvr>
                                        <p:cTn id="774" dur="1" fill="hold">
                                          <p:stCondLst>
                                            <p:cond delay="0"/>
                                          </p:stCondLst>
                                        </p:cTn>
                                        <p:tgtEl>
                                          <p:spTgt spid="640"/>
                                        </p:tgtEl>
                                        <p:attrNameLst>
                                          <p:attrName>style.visibility</p:attrName>
                                        </p:attrNameLst>
                                      </p:cBhvr>
                                      <p:to>
                                        <p:strVal val="visible"/>
                                      </p:to>
                                    </p:set>
                                    <p:animEffect transition="in" filter="wipe(up)">
                                      <p:cBhvr>
                                        <p:cTn id="775" dur="500"/>
                                        <p:tgtEl>
                                          <p:spTgt spid="640"/>
                                        </p:tgtEl>
                                      </p:cBhvr>
                                    </p:animEffect>
                                  </p:childTnLst>
                                </p:cTn>
                              </p:par>
                              <p:par>
                                <p:cTn id="776" presetID="22" presetClass="entr" presetSubtype="1" fill="hold" nodeType="withEffect">
                                  <p:stCondLst>
                                    <p:cond delay="0"/>
                                  </p:stCondLst>
                                  <p:childTnLst>
                                    <p:set>
                                      <p:cBhvr>
                                        <p:cTn id="777" dur="1" fill="hold">
                                          <p:stCondLst>
                                            <p:cond delay="0"/>
                                          </p:stCondLst>
                                        </p:cTn>
                                        <p:tgtEl>
                                          <p:spTgt spid="642"/>
                                        </p:tgtEl>
                                        <p:attrNameLst>
                                          <p:attrName>style.visibility</p:attrName>
                                        </p:attrNameLst>
                                      </p:cBhvr>
                                      <p:to>
                                        <p:strVal val="visible"/>
                                      </p:to>
                                    </p:set>
                                    <p:animEffect transition="in" filter="wipe(up)">
                                      <p:cBhvr>
                                        <p:cTn id="778" dur="500"/>
                                        <p:tgtEl>
                                          <p:spTgt spid="642"/>
                                        </p:tgtEl>
                                      </p:cBhvr>
                                    </p:animEffect>
                                  </p:childTnLst>
                                </p:cTn>
                              </p:par>
                              <p:par>
                                <p:cTn id="779" presetID="22" presetClass="entr" presetSubtype="1" fill="hold" nodeType="withEffect">
                                  <p:stCondLst>
                                    <p:cond delay="0"/>
                                  </p:stCondLst>
                                  <p:childTnLst>
                                    <p:set>
                                      <p:cBhvr>
                                        <p:cTn id="780" dur="1" fill="hold">
                                          <p:stCondLst>
                                            <p:cond delay="0"/>
                                          </p:stCondLst>
                                        </p:cTn>
                                        <p:tgtEl>
                                          <p:spTgt spid="644"/>
                                        </p:tgtEl>
                                        <p:attrNameLst>
                                          <p:attrName>style.visibility</p:attrName>
                                        </p:attrNameLst>
                                      </p:cBhvr>
                                      <p:to>
                                        <p:strVal val="visible"/>
                                      </p:to>
                                    </p:set>
                                    <p:animEffect transition="in" filter="wipe(up)">
                                      <p:cBhvr>
                                        <p:cTn id="781" dur="500"/>
                                        <p:tgtEl>
                                          <p:spTgt spid="644"/>
                                        </p:tgtEl>
                                      </p:cBhvr>
                                    </p:animEffect>
                                  </p:childTnLst>
                                </p:cTn>
                              </p:par>
                            </p:childTnLst>
                          </p:cTn>
                        </p:par>
                        <p:par>
                          <p:cTn id="782" fill="hold">
                            <p:stCondLst>
                              <p:cond delay="2000"/>
                            </p:stCondLst>
                            <p:childTnLst>
                              <p:par>
                                <p:cTn id="783" presetID="22" presetClass="entr" presetSubtype="1" fill="hold" nodeType="afterEffect">
                                  <p:stCondLst>
                                    <p:cond delay="0"/>
                                  </p:stCondLst>
                                  <p:childTnLst>
                                    <p:set>
                                      <p:cBhvr>
                                        <p:cTn id="784" dur="1" fill="hold">
                                          <p:stCondLst>
                                            <p:cond delay="0"/>
                                          </p:stCondLst>
                                        </p:cTn>
                                        <p:tgtEl>
                                          <p:spTgt spid="645"/>
                                        </p:tgtEl>
                                        <p:attrNameLst>
                                          <p:attrName>style.visibility</p:attrName>
                                        </p:attrNameLst>
                                      </p:cBhvr>
                                      <p:to>
                                        <p:strVal val="visible"/>
                                      </p:to>
                                    </p:set>
                                    <p:animEffect transition="in" filter="wipe(up)">
                                      <p:cBhvr>
                                        <p:cTn id="785" dur="500"/>
                                        <p:tgtEl>
                                          <p:spTgt spid="645"/>
                                        </p:tgtEl>
                                      </p:cBhvr>
                                    </p:animEffect>
                                  </p:childTnLst>
                                </p:cTn>
                              </p:par>
                              <p:par>
                                <p:cTn id="786" presetID="22" presetClass="entr" presetSubtype="1" fill="hold" nodeType="withEffect">
                                  <p:stCondLst>
                                    <p:cond delay="0"/>
                                  </p:stCondLst>
                                  <p:childTnLst>
                                    <p:set>
                                      <p:cBhvr>
                                        <p:cTn id="787" dur="1" fill="hold">
                                          <p:stCondLst>
                                            <p:cond delay="0"/>
                                          </p:stCondLst>
                                        </p:cTn>
                                        <p:tgtEl>
                                          <p:spTgt spid="647"/>
                                        </p:tgtEl>
                                        <p:attrNameLst>
                                          <p:attrName>style.visibility</p:attrName>
                                        </p:attrNameLst>
                                      </p:cBhvr>
                                      <p:to>
                                        <p:strVal val="visible"/>
                                      </p:to>
                                    </p:set>
                                    <p:animEffect transition="in" filter="wipe(up)">
                                      <p:cBhvr>
                                        <p:cTn id="788" dur="500"/>
                                        <p:tgtEl>
                                          <p:spTgt spid="647"/>
                                        </p:tgtEl>
                                      </p:cBhvr>
                                    </p:animEffect>
                                  </p:childTnLst>
                                </p:cTn>
                              </p:par>
                              <p:par>
                                <p:cTn id="789" presetID="22" presetClass="entr" presetSubtype="1" fill="hold" nodeType="withEffect">
                                  <p:stCondLst>
                                    <p:cond delay="0"/>
                                  </p:stCondLst>
                                  <p:childTnLst>
                                    <p:set>
                                      <p:cBhvr>
                                        <p:cTn id="790" dur="1" fill="hold">
                                          <p:stCondLst>
                                            <p:cond delay="0"/>
                                          </p:stCondLst>
                                        </p:cTn>
                                        <p:tgtEl>
                                          <p:spTgt spid="649"/>
                                        </p:tgtEl>
                                        <p:attrNameLst>
                                          <p:attrName>style.visibility</p:attrName>
                                        </p:attrNameLst>
                                      </p:cBhvr>
                                      <p:to>
                                        <p:strVal val="visible"/>
                                      </p:to>
                                    </p:set>
                                    <p:animEffect transition="in" filter="wipe(up)">
                                      <p:cBhvr>
                                        <p:cTn id="791" dur="500"/>
                                        <p:tgtEl>
                                          <p:spTgt spid="649"/>
                                        </p:tgtEl>
                                      </p:cBhvr>
                                    </p:animEffect>
                                  </p:childTnLst>
                                </p:cTn>
                              </p:par>
                              <p:par>
                                <p:cTn id="792" presetID="22" presetClass="entr" presetSubtype="1" fill="hold" nodeType="withEffect">
                                  <p:stCondLst>
                                    <p:cond delay="0"/>
                                  </p:stCondLst>
                                  <p:childTnLst>
                                    <p:set>
                                      <p:cBhvr>
                                        <p:cTn id="793" dur="1" fill="hold">
                                          <p:stCondLst>
                                            <p:cond delay="0"/>
                                          </p:stCondLst>
                                        </p:cTn>
                                        <p:tgtEl>
                                          <p:spTgt spid="651"/>
                                        </p:tgtEl>
                                        <p:attrNameLst>
                                          <p:attrName>style.visibility</p:attrName>
                                        </p:attrNameLst>
                                      </p:cBhvr>
                                      <p:to>
                                        <p:strVal val="visible"/>
                                      </p:to>
                                    </p:set>
                                    <p:animEffect transition="in" filter="wipe(up)">
                                      <p:cBhvr>
                                        <p:cTn id="794" dur="500"/>
                                        <p:tgtEl>
                                          <p:spTgt spid="651"/>
                                        </p:tgtEl>
                                      </p:cBhvr>
                                    </p:animEffect>
                                  </p:childTnLst>
                                </p:cTn>
                              </p:par>
                              <p:par>
                                <p:cTn id="795" presetID="22" presetClass="entr" presetSubtype="1" fill="hold" nodeType="withEffect">
                                  <p:stCondLst>
                                    <p:cond delay="0"/>
                                  </p:stCondLst>
                                  <p:childTnLst>
                                    <p:set>
                                      <p:cBhvr>
                                        <p:cTn id="796" dur="1" fill="hold">
                                          <p:stCondLst>
                                            <p:cond delay="0"/>
                                          </p:stCondLst>
                                        </p:cTn>
                                        <p:tgtEl>
                                          <p:spTgt spid="653"/>
                                        </p:tgtEl>
                                        <p:attrNameLst>
                                          <p:attrName>style.visibility</p:attrName>
                                        </p:attrNameLst>
                                      </p:cBhvr>
                                      <p:to>
                                        <p:strVal val="visible"/>
                                      </p:to>
                                    </p:set>
                                    <p:animEffect transition="in" filter="wipe(up)">
                                      <p:cBhvr>
                                        <p:cTn id="797" dur="500"/>
                                        <p:tgtEl>
                                          <p:spTgt spid="653"/>
                                        </p:tgtEl>
                                      </p:cBhvr>
                                    </p:animEffect>
                                  </p:childTnLst>
                                </p:cTn>
                              </p:par>
                            </p:childTnLst>
                          </p:cTn>
                        </p:par>
                        <p:par>
                          <p:cTn id="798" fill="hold">
                            <p:stCondLst>
                              <p:cond delay="2500"/>
                            </p:stCondLst>
                            <p:childTnLst>
                              <p:par>
                                <p:cTn id="799" presetID="22" presetClass="entr" presetSubtype="1" fill="hold" nodeType="afterEffect">
                                  <p:stCondLst>
                                    <p:cond delay="0"/>
                                  </p:stCondLst>
                                  <p:childTnLst>
                                    <p:set>
                                      <p:cBhvr>
                                        <p:cTn id="800" dur="1" fill="hold">
                                          <p:stCondLst>
                                            <p:cond delay="0"/>
                                          </p:stCondLst>
                                        </p:cTn>
                                        <p:tgtEl>
                                          <p:spTgt spid="646"/>
                                        </p:tgtEl>
                                        <p:attrNameLst>
                                          <p:attrName>style.visibility</p:attrName>
                                        </p:attrNameLst>
                                      </p:cBhvr>
                                      <p:to>
                                        <p:strVal val="visible"/>
                                      </p:to>
                                    </p:set>
                                    <p:animEffect transition="in" filter="wipe(up)">
                                      <p:cBhvr>
                                        <p:cTn id="801" dur="500"/>
                                        <p:tgtEl>
                                          <p:spTgt spid="646"/>
                                        </p:tgtEl>
                                      </p:cBhvr>
                                    </p:animEffect>
                                  </p:childTnLst>
                                </p:cTn>
                              </p:par>
                              <p:par>
                                <p:cTn id="802" presetID="22" presetClass="entr" presetSubtype="1" fill="hold" nodeType="withEffect">
                                  <p:stCondLst>
                                    <p:cond delay="0"/>
                                  </p:stCondLst>
                                  <p:childTnLst>
                                    <p:set>
                                      <p:cBhvr>
                                        <p:cTn id="803" dur="1" fill="hold">
                                          <p:stCondLst>
                                            <p:cond delay="0"/>
                                          </p:stCondLst>
                                        </p:cTn>
                                        <p:tgtEl>
                                          <p:spTgt spid="648"/>
                                        </p:tgtEl>
                                        <p:attrNameLst>
                                          <p:attrName>style.visibility</p:attrName>
                                        </p:attrNameLst>
                                      </p:cBhvr>
                                      <p:to>
                                        <p:strVal val="visible"/>
                                      </p:to>
                                    </p:set>
                                    <p:animEffect transition="in" filter="wipe(up)">
                                      <p:cBhvr>
                                        <p:cTn id="804" dur="500"/>
                                        <p:tgtEl>
                                          <p:spTgt spid="648"/>
                                        </p:tgtEl>
                                      </p:cBhvr>
                                    </p:animEffect>
                                  </p:childTnLst>
                                </p:cTn>
                              </p:par>
                              <p:par>
                                <p:cTn id="805" presetID="22" presetClass="entr" presetSubtype="1" fill="hold" nodeType="withEffect">
                                  <p:stCondLst>
                                    <p:cond delay="0"/>
                                  </p:stCondLst>
                                  <p:childTnLst>
                                    <p:set>
                                      <p:cBhvr>
                                        <p:cTn id="806" dur="1" fill="hold">
                                          <p:stCondLst>
                                            <p:cond delay="0"/>
                                          </p:stCondLst>
                                        </p:cTn>
                                        <p:tgtEl>
                                          <p:spTgt spid="650"/>
                                        </p:tgtEl>
                                        <p:attrNameLst>
                                          <p:attrName>style.visibility</p:attrName>
                                        </p:attrNameLst>
                                      </p:cBhvr>
                                      <p:to>
                                        <p:strVal val="visible"/>
                                      </p:to>
                                    </p:set>
                                    <p:animEffect transition="in" filter="wipe(up)">
                                      <p:cBhvr>
                                        <p:cTn id="807" dur="500"/>
                                        <p:tgtEl>
                                          <p:spTgt spid="650"/>
                                        </p:tgtEl>
                                      </p:cBhvr>
                                    </p:animEffect>
                                  </p:childTnLst>
                                </p:cTn>
                              </p:par>
                              <p:par>
                                <p:cTn id="808" presetID="22" presetClass="entr" presetSubtype="1" fill="hold" nodeType="withEffect">
                                  <p:stCondLst>
                                    <p:cond delay="0"/>
                                  </p:stCondLst>
                                  <p:childTnLst>
                                    <p:set>
                                      <p:cBhvr>
                                        <p:cTn id="809" dur="1" fill="hold">
                                          <p:stCondLst>
                                            <p:cond delay="0"/>
                                          </p:stCondLst>
                                        </p:cTn>
                                        <p:tgtEl>
                                          <p:spTgt spid="652"/>
                                        </p:tgtEl>
                                        <p:attrNameLst>
                                          <p:attrName>style.visibility</p:attrName>
                                        </p:attrNameLst>
                                      </p:cBhvr>
                                      <p:to>
                                        <p:strVal val="visible"/>
                                      </p:to>
                                    </p:set>
                                    <p:animEffect transition="in" filter="wipe(up)">
                                      <p:cBhvr>
                                        <p:cTn id="810" dur="500"/>
                                        <p:tgtEl>
                                          <p:spTgt spid="652"/>
                                        </p:tgtEl>
                                      </p:cBhvr>
                                    </p:animEffect>
                                  </p:childTnLst>
                                </p:cTn>
                              </p:par>
                              <p:par>
                                <p:cTn id="811" presetID="22" presetClass="entr" presetSubtype="1" fill="hold" nodeType="withEffect">
                                  <p:stCondLst>
                                    <p:cond delay="0"/>
                                  </p:stCondLst>
                                  <p:childTnLst>
                                    <p:set>
                                      <p:cBhvr>
                                        <p:cTn id="812" dur="1" fill="hold">
                                          <p:stCondLst>
                                            <p:cond delay="0"/>
                                          </p:stCondLst>
                                        </p:cTn>
                                        <p:tgtEl>
                                          <p:spTgt spid="654"/>
                                        </p:tgtEl>
                                        <p:attrNameLst>
                                          <p:attrName>style.visibility</p:attrName>
                                        </p:attrNameLst>
                                      </p:cBhvr>
                                      <p:to>
                                        <p:strVal val="visible"/>
                                      </p:to>
                                    </p:set>
                                    <p:animEffect transition="in" filter="wipe(up)">
                                      <p:cBhvr>
                                        <p:cTn id="813" dur="500"/>
                                        <p:tgtEl>
                                          <p:spTgt spid="654"/>
                                        </p:tgtEl>
                                      </p:cBhvr>
                                    </p:animEffect>
                                  </p:childTnLst>
                                </p:cTn>
                              </p:par>
                            </p:childTnLst>
                          </p:cTn>
                        </p:par>
                        <p:par>
                          <p:cTn id="814" fill="hold">
                            <p:stCondLst>
                              <p:cond delay="3000"/>
                            </p:stCondLst>
                            <p:childTnLst>
                              <p:par>
                                <p:cTn id="815" presetID="22" presetClass="entr" presetSubtype="1" fill="hold" nodeType="afterEffect">
                                  <p:stCondLst>
                                    <p:cond delay="0"/>
                                  </p:stCondLst>
                                  <p:childTnLst>
                                    <p:set>
                                      <p:cBhvr>
                                        <p:cTn id="816" dur="1" fill="hold">
                                          <p:stCondLst>
                                            <p:cond delay="0"/>
                                          </p:stCondLst>
                                        </p:cTn>
                                        <p:tgtEl>
                                          <p:spTgt spid="655"/>
                                        </p:tgtEl>
                                        <p:attrNameLst>
                                          <p:attrName>style.visibility</p:attrName>
                                        </p:attrNameLst>
                                      </p:cBhvr>
                                      <p:to>
                                        <p:strVal val="visible"/>
                                      </p:to>
                                    </p:set>
                                    <p:animEffect transition="in" filter="wipe(up)">
                                      <p:cBhvr>
                                        <p:cTn id="817" dur="500"/>
                                        <p:tgtEl>
                                          <p:spTgt spid="655"/>
                                        </p:tgtEl>
                                      </p:cBhvr>
                                    </p:animEffect>
                                  </p:childTnLst>
                                </p:cTn>
                              </p:par>
                              <p:par>
                                <p:cTn id="818" presetID="22" presetClass="entr" presetSubtype="1" fill="hold" nodeType="withEffect">
                                  <p:stCondLst>
                                    <p:cond delay="0"/>
                                  </p:stCondLst>
                                  <p:childTnLst>
                                    <p:set>
                                      <p:cBhvr>
                                        <p:cTn id="819" dur="1" fill="hold">
                                          <p:stCondLst>
                                            <p:cond delay="0"/>
                                          </p:stCondLst>
                                        </p:cTn>
                                        <p:tgtEl>
                                          <p:spTgt spid="657"/>
                                        </p:tgtEl>
                                        <p:attrNameLst>
                                          <p:attrName>style.visibility</p:attrName>
                                        </p:attrNameLst>
                                      </p:cBhvr>
                                      <p:to>
                                        <p:strVal val="visible"/>
                                      </p:to>
                                    </p:set>
                                    <p:animEffect transition="in" filter="wipe(up)">
                                      <p:cBhvr>
                                        <p:cTn id="820" dur="500"/>
                                        <p:tgtEl>
                                          <p:spTgt spid="657"/>
                                        </p:tgtEl>
                                      </p:cBhvr>
                                    </p:animEffect>
                                  </p:childTnLst>
                                </p:cTn>
                              </p:par>
                              <p:par>
                                <p:cTn id="821" presetID="22" presetClass="entr" presetSubtype="1" fill="hold" nodeType="withEffect">
                                  <p:stCondLst>
                                    <p:cond delay="0"/>
                                  </p:stCondLst>
                                  <p:childTnLst>
                                    <p:set>
                                      <p:cBhvr>
                                        <p:cTn id="822" dur="1" fill="hold">
                                          <p:stCondLst>
                                            <p:cond delay="0"/>
                                          </p:stCondLst>
                                        </p:cTn>
                                        <p:tgtEl>
                                          <p:spTgt spid="659"/>
                                        </p:tgtEl>
                                        <p:attrNameLst>
                                          <p:attrName>style.visibility</p:attrName>
                                        </p:attrNameLst>
                                      </p:cBhvr>
                                      <p:to>
                                        <p:strVal val="visible"/>
                                      </p:to>
                                    </p:set>
                                    <p:animEffect transition="in" filter="wipe(up)">
                                      <p:cBhvr>
                                        <p:cTn id="823" dur="500"/>
                                        <p:tgtEl>
                                          <p:spTgt spid="659"/>
                                        </p:tgtEl>
                                      </p:cBhvr>
                                    </p:animEffect>
                                  </p:childTnLst>
                                </p:cTn>
                              </p:par>
                              <p:par>
                                <p:cTn id="824" presetID="22" presetClass="entr" presetSubtype="1" fill="hold" nodeType="withEffect">
                                  <p:stCondLst>
                                    <p:cond delay="0"/>
                                  </p:stCondLst>
                                  <p:childTnLst>
                                    <p:set>
                                      <p:cBhvr>
                                        <p:cTn id="825" dur="1" fill="hold">
                                          <p:stCondLst>
                                            <p:cond delay="0"/>
                                          </p:stCondLst>
                                        </p:cTn>
                                        <p:tgtEl>
                                          <p:spTgt spid="661"/>
                                        </p:tgtEl>
                                        <p:attrNameLst>
                                          <p:attrName>style.visibility</p:attrName>
                                        </p:attrNameLst>
                                      </p:cBhvr>
                                      <p:to>
                                        <p:strVal val="visible"/>
                                      </p:to>
                                    </p:set>
                                    <p:animEffect transition="in" filter="wipe(up)">
                                      <p:cBhvr>
                                        <p:cTn id="826" dur="500"/>
                                        <p:tgtEl>
                                          <p:spTgt spid="661"/>
                                        </p:tgtEl>
                                      </p:cBhvr>
                                    </p:animEffect>
                                  </p:childTnLst>
                                </p:cTn>
                              </p:par>
                              <p:par>
                                <p:cTn id="827" presetID="22" presetClass="entr" presetSubtype="1" fill="hold" nodeType="withEffect">
                                  <p:stCondLst>
                                    <p:cond delay="0"/>
                                  </p:stCondLst>
                                  <p:childTnLst>
                                    <p:set>
                                      <p:cBhvr>
                                        <p:cTn id="828" dur="1" fill="hold">
                                          <p:stCondLst>
                                            <p:cond delay="0"/>
                                          </p:stCondLst>
                                        </p:cTn>
                                        <p:tgtEl>
                                          <p:spTgt spid="663"/>
                                        </p:tgtEl>
                                        <p:attrNameLst>
                                          <p:attrName>style.visibility</p:attrName>
                                        </p:attrNameLst>
                                      </p:cBhvr>
                                      <p:to>
                                        <p:strVal val="visible"/>
                                      </p:to>
                                    </p:set>
                                    <p:animEffect transition="in" filter="wipe(up)">
                                      <p:cBhvr>
                                        <p:cTn id="829" dur="500"/>
                                        <p:tgtEl>
                                          <p:spTgt spid="663"/>
                                        </p:tgtEl>
                                      </p:cBhvr>
                                    </p:animEffect>
                                  </p:childTnLst>
                                </p:cTn>
                              </p:par>
                            </p:childTnLst>
                          </p:cTn>
                        </p:par>
                        <p:par>
                          <p:cTn id="830" fill="hold">
                            <p:stCondLst>
                              <p:cond delay="3500"/>
                            </p:stCondLst>
                            <p:childTnLst>
                              <p:par>
                                <p:cTn id="831" presetID="22" presetClass="entr" presetSubtype="1" fill="hold" nodeType="afterEffect">
                                  <p:stCondLst>
                                    <p:cond delay="0"/>
                                  </p:stCondLst>
                                  <p:childTnLst>
                                    <p:set>
                                      <p:cBhvr>
                                        <p:cTn id="832" dur="1" fill="hold">
                                          <p:stCondLst>
                                            <p:cond delay="0"/>
                                          </p:stCondLst>
                                        </p:cTn>
                                        <p:tgtEl>
                                          <p:spTgt spid="656"/>
                                        </p:tgtEl>
                                        <p:attrNameLst>
                                          <p:attrName>style.visibility</p:attrName>
                                        </p:attrNameLst>
                                      </p:cBhvr>
                                      <p:to>
                                        <p:strVal val="visible"/>
                                      </p:to>
                                    </p:set>
                                    <p:animEffect transition="in" filter="wipe(up)">
                                      <p:cBhvr>
                                        <p:cTn id="833" dur="500"/>
                                        <p:tgtEl>
                                          <p:spTgt spid="656"/>
                                        </p:tgtEl>
                                      </p:cBhvr>
                                    </p:animEffect>
                                  </p:childTnLst>
                                </p:cTn>
                              </p:par>
                              <p:par>
                                <p:cTn id="834" presetID="22" presetClass="entr" presetSubtype="1" fill="hold" nodeType="withEffect">
                                  <p:stCondLst>
                                    <p:cond delay="0"/>
                                  </p:stCondLst>
                                  <p:childTnLst>
                                    <p:set>
                                      <p:cBhvr>
                                        <p:cTn id="835" dur="1" fill="hold">
                                          <p:stCondLst>
                                            <p:cond delay="0"/>
                                          </p:stCondLst>
                                        </p:cTn>
                                        <p:tgtEl>
                                          <p:spTgt spid="658"/>
                                        </p:tgtEl>
                                        <p:attrNameLst>
                                          <p:attrName>style.visibility</p:attrName>
                                        </p:attrNameLst>
                                      </p:cBhvr>
                                      <p:to>
                                        <p:strVal val="visible"/>
                                      </p:to>
                                    </p:set>
                                    <p:animEffect transition="in" filter="wipe(up)">
                                      <p:cBhvr>
                                        <p:cTn id="836" dur="500"/>
                                        <p:tgtEl>
                                          <p:spTgt spid="658"/>
                                        </p:tgtEl>
                                      </p:cBhvr>
                                    </p:animEffect>
                                  </p:childTnLst>
                                </p:cTn>
                              </p:par>
                              <p:par>
                                <p:cTn id="837" presetID="22" presetClass="entr" presetSubtype="1" fill="hold" nodeType="withEffect">
                                  <p:stCondLst>
                                    <p:cond delay="0"/>
                                  </p:stCondLst>
                                  <p:childTnLst>
                                    <p:set>
                                      <p:cBhvr>
                                        <p:cTn id="838" dur="1" fill="hold">
                                          <p:stCondLst>
                                            <p:cond delay="0"/>
                                          </p:stCondLst>
                                        </p:cTn>
                                        <p:tgtEl>
                                          <p:spTgt spid="660"/>
                                        </p:tgtEl>
                                        <p:attrNameLst>
                                          <p:attrName>style.visibility</p:attrName>
                                        </p:attrNameLst>
                                      </p:cBhvr>
                                      <p:to>
                                        <p:strVal val="visible"/>
                                      </p:to>
                                    </p:set>
                                    <p:animEffect transition="in" filter="wipe(up)">
                                      <p:cBhvr>
                                        <p:cTn id="839" dur="500"/>
                                        <p:tgtEl>
                                          <p:spTgt spid="660"/>
                                        </p:tgtEl>
                                      </p:cBhvr>
                                    </p:animEffect>
                                  </p:childTnLst>
                                </p:cTn>
                              </p:par>
                              <p:par>
                                <p:cTn id="840" presetID="22" presetClass="entr" presetSubtype="1" fill="hold" nodeType="withEffect">
                                  <p:stCondLst>
                                    <p:cond delay="0"/>
                                  </p:stCondLst>
                                  <p:childTnLst>
                                    <p:set>
                                      <p:cBhvr>
                                        <p:cTn id="841" dur="1" fill="hold">
                                          <p:stCondLst>
                                            <p:cond delay="0"/>
                                          </p:stCondLst>
                                        </p:cTn>
                                        <p:tgtEl>
                                          <p:spTgt spid="662"/>
                                        </p:tgtEl>
                                        <p:attrNameLst>
                                          <p:attrName>style.visibility</p:attrName>
                                        </p:attrNameLst>
                                      </p:cBhvr>
                                      <p:to>
                                        <p:strVal val="visible"/>
                                      </p:to>
                                    </p:set>
                                    <p:animEffect transition="in" filter="wipe(up)">
                                      <p:cBhvr>
                                        <p:cTn id="842" dur="500"/>
                                        <p:tgtEl>
                                          <p:spTgt spid="662"/>
                                        </p:tgtEl>
                                      </p:cBhvr>
                                    </p:animEffect>
                                  </p:childTnLst>
                                </p:cTn>
                              </p:par>
                              <p:par>
                                <p:cTn id="843" presetID="22" presetClass="entr" presetSubtype="1" fill="hold" nodeType="withEffect">
                                  <p:stCondLst>
                                    <p:cond delay="0"/>
                                  </p:stCondLst>
                                  <p:childTnLst>
                                    <p:set>
                                      <p:cBhvr>
                                        <p:cTn id="844" dur="1" fill="hold">
                                          <p:stCondLst>
                                            <p:cond delay="0"/>
                                          </p:stCondLst>
                                        </p:cTn>
                                        <p:tgtEl>
                                          <p:spTgt spid="664"/>
                                        </p:tgtEl>
                                        <p:attrNameLst>
                                          <p:attrName>style.visibility</p:attrName>
                                        </p:attrNameLst>
                                      </p:cBhvr>
                                      <p:to>
                                        <p:strVal val="visible"/>
                                      </p:to>
                                    </p:set>
                                    <p:animEffect transition="in" filter="wipe(up)">
                                      <p:cBhvr>
                                        <p:cTn id="845" dur="500"/>
                                        <p:tgtEl>
                                          <p:spTgt spid="664"/>
                                        </p:tgtEl>
                                      </p:cBhvr>
                                    </p:animEffect>
                                  </p:childTnLst>
                                </p:cTn>
                              </p:par>
                              <p:par>
                                <p:cTn id="846" presetID="22" presetClass="entr" presetSubtype="1" fill="hold" nodeType="withEffect">
                                  <p:stCondLst>
                                    <p:cond delay="0"/>
                                  </p:stCondLst>
                                  <p:childTnLst>
                                    <p:set>
                                      <p:cBhvr>
                                        <p:cTn id="847" dur="1" fill="hold">
                                          <p:stCondLst>
                                            <p:cond delay="0"/>
                                          </p:stCondLst>
                                        </p:cTn>
                                        <p:tgtEl>
                                          <p:spTgt spid="665"/>
                                        </p:tgtEl>
                                        <p:attrNameLst>
                                          <p:attrName>style.visibility</p:attrName>
                                        </p:attrNameLst>
                                      </p:cBhvr>
                                      <p:to>
                                        <p:strVal val="visible"/>
                                      </p:to>
                                    </p:set>
                                    <p:animEffect transition="in" filter="wipe(up)">
                                      <p:cBhvr>
                                        <p:cTn id="848" dur="500"/>
                                        <p:tgtEl>
                                          <p:spTgt spid="665"/>
                                        </p:tgtEl>
                                      </p:cBhvr>
                                    </p:animEffect>
                                  </p:childTnLst>
                                </p:cTn>
                              </p:par>
                              <p:par>
                                <p:cTn id="849" presetID="22" presetClass="entr" presetSubtype="1" fill="hold" nodeType="withEffect">
                                  <p:stCondLst>
                                    <p:cond delay="0"/>
                                  </p:stCondLst>
                                  <p:childTnLst>
                                    <p:set>
                                      <p:cBhvr>
                                        <p:cTn id="850" dur="1" fill="hold">
                                          <p:stCondLst>
                                            <p:cond delay="0"/>
                                          </p:stCondLst>
                                        </p:cTn>
                                        <p:tgtEl>
                                          <p:spTgt spid="667"/>
                                        </p:tgtEl>
                                        <p:attrNameLst>
                                          <p:attrName>style.visibility</p:attrName>
                                        </p:attrNameLst>
                                      </p:cBhvr>
                                      <p:to>
                                        <p:strVal val="visible"/>
                                      </p:to>
                                    </p:set>
                                    <p:animEffect transition="in" filter="wipe(up)">
                                      <p:cBhvr>
                                        <p:cTn id="851" dur="500"/>
                                        <p:tgtEl>
                                          <p:spTgt spid="667"/>
                                        </p:tgtEl>
                                      </p:cBhvr>
                                    </p:animEffect>
                                  </p:childTnLst>
                                </p:cTn>
                              </p:par>
                              <p:par>
                                <p:cTn id="852" presetID="22" presetClass="entr" presetSubtype="1" fill="hold" nodeType="withEffect">
                                  <p:stCondLst>
                                    <p:cond delay="0"/>
                                  </p:stCondLst>
                                  <p:childTnLst>
                                    <p:set>
                                      <p:cBhvr>
                                        <p:cTn id="853" dur="1" fill="hold">
                                          <p:stCondLst>
                                            <p:cond delay="0"/>
                                          </p:stCondLst>
                                        </p:cTn>
                                        <p:tgtEl>
                                          <p:spTgt spid="666"/>
                                        </p:tgtEl>
                                        <p:attrNameLst>
                                          <p:attrName>style.visibility</p:attrName>
                                        </p:attrNameLst>
                                      </p:cBhvr>
                                      <p:to>
                                        <p:strVal val="visible"/>
                                      </p:to>
                                    </p:set>
                                    <p:animEffect transition="in" filter="wipe(up)">
                                      <p:cBhvr>
                                        <p:cTn id="854" dur="500"/>
                                        <p:tgtEl>
                                          <p:spTgt spid="666"/>
                                        </p:tgtEl>
                                      </p:cBhvr>
                                    </p:animEffect>
                                  </p:childTnLst>
                                </p:cTn>
                              </p:par>
                              <p:par>
                                <p:cTn id="855" presetID="22" presetClass="entr" presetSubtype="1" fill="hold" nodeType="withEffect">
                                  <p:stCondLst>
                                    <p:cond delay="0"/>
                                  </p:stCondLst>
                                  <p:childTnLst>
                                    <p:set>
                                      <p:cBhvr>
                                        <p:cTn id="856" dur="1" fill="hold">
                                          <p:stCondLst>
                                            <p:cond delay="0"/>
                                          </p:stCondLst>
                                        </p:cTn>
                                        <p:tgtEl>
                                          <p:spTgt spid="668"/>
                                        </p:tgtEl>
                                        <p:attrNameLst>
                                          <p:attrName>style.visibility</p:attrName>
                                        </p:attrNameLst>
                                      </p:cBhvr>
                                      <p:to>
                                        <p:strVal val="visible"/>
                                      </p:to>
                                    </p:set>
                                    <p:animEffect transition="in" filter="wipe(up)">
                                      <p:cBhvr>
                                        <p:cTn id="857" dur="500"/>
                                        <p:tgtEl>
                                          <p:spTgt spid="668"/>
                                        </p:tgtEl>
                                      </p:cBhvr>
                                    </p:animEffect>
                                  </p:childTnLst>
                                </p:cTn>
                              </p:par>
                            </p:childTnLst>
                          </p:cTn>
                        </p:par>
                        <p:par>
                          <p:cTn id="858" fill="hold">
                            <p:stCondLst>
                              <p:cond delay="4000"/>
                            </p:stCondLst>
                            <p:childTnLst>
                              <p:par>
                                <p:cTn id="859" presetID="20" presetClass="entr" presetSubtype="0" fill="hold" grpId="0" nodeType="afterEffect">
                                  <p:stCondLst>
                                    <p:cond delay="0"/>
                                  </p:stCondLst>
                                  <p:childTnLst>
                                    <p:set>
                                      <p:cBhvr>
                                        <p:cTn id="860" dur="1" fill="hold">
                                          <p:stCondLst>
                                            <p:cond delay="0"/>
                                          </p:stCondLst>
                                        </p:cTn>
                                        <p:tgtEl>
                                          <p:spTgt spid="675"/>
                                        </p:tgtEl>
                                        <p:attrNameLst>
                                          <p:attrName>style.visibility</p:attrName>
                                        </p:attrNameLst>
                                      </p:cBhvr>
                                      <p:to>
                                        <p:strVal val="visible"/>
                                      </p:to>
                                    </p:set>
                                    <p:animEffect transition="in" filter="wedge">
                                      <p:cBhvr>
                                        <p:cTn id="861" dur="2000"/>
                                        <p:tgtEl>
                                          <p:spTgt spid="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308" grpId="0"/>
      <p:bldP spid="311" grpId="0"/>
      <p:bldP spid="312" grpId="0"/>
      <p:bldP spid="313" grpId="0"/>
      <p:bldP spid="314" grpId="0"/>
      <p:bldP spid="315" grpId="0"/>
      <p:bldP spid="318" grpId="0"/>
      <p:bldP spid="319" grpId="0"/>
      <p:bldP spid="320" grpId="0"/>
      <p:bldP spid="324" grpId="0"/>
      <p:bldP spid="325" grpId="0"/>
      <p:bldP spid="326" grpId="0"/>
      <p:bldP spid="352" grpId="0"/>
      <p:bldP spid="353" grpId="0"/>
      <p:bldP spid="354" grpId="0"/>
      <p:bldP spid="355" grpId="0"/>
      <p:bldP spid="356" grpId="0"/>
      <p:bldP spid="372" grpId="0"/>
      <p:bldP spid="373" grpId="0"/>
      <p:bldP spid="374" grpId="0"/>
      <p:bldP spid="6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3539430"/>
          </a:xfrm>
          <a:prstGeom prst="rect">
            <a:avLst/>
          </a:prstGeom>
          <a:noFill/>
        </p:spPr>
        <p:txBody>
          <a:bodyPr wrap="square" rtlCol="0">
            <a:spAutoFit/>
          </a:bodyPr>
          <a:lstStyle/>
          <a:p>
            <a:r>
              <a:rPr lang="en-US" sz="3200" dirty="0" smtClean="0">
                <a:solidFill>
                  <a:schemeClr val="bg1"/>
                </a:solidFill>
                <a:latin typeface="Copperplate Gothic Bold" pitchFamily="34" charset="0"/>
              </a:rPr>
              <a:t>Jer. 22:30 ~ </a:t>
            </a:r>
            <a:r>
              <a:rPr lang="en-US" sz="3200" dirty="0" smtClean="0">
                <a:solidFill>
                  <a:srgbClr val="FFFF00"/>
                </a:solidFill>
                <a:latin typeface="Copperplate Gothic Bold" pitchFamily="34" charset="0"/>
              </a:rPr>
              <a:t>Thus says the LORD: ‘Write this man down as childless, A man </a:t>
            </a:r>
            <a:r>
              <a:rPr lang="en-US" sz="3200" i="1" dirty="0" smtClean="0">
                <a:solidFill>
                  <a:srgbClr val="FFFF00"/>
                </a:solidFill>
                <a:latin typeface="Copperplate Gothic Bold" pitchFamily="34" charset="0"/>
              </a:rPr>
              <a:t>who</a:t>
            </a:r>
            <a:r>
              <a:rPr lang="en-US" sz="3200" dirty="0" smtClean="0">
                <a:solidFill>
                  <a:srgbClr val="FFFF00"/>
                </a:solidFill>
                <a:latin typeface="Copperplate Gothic Bold" pitchFamily="34" charset="0"/>
              </a:rPr>
              <a:t> shall not prosper in his days; For none of his descendants shall prosper, Sitting on the throne of David, And ruling anymore in Judah.</a:t>
            </a:r>
            <a:endParaRPr lang="en-US" sz="3200" dirty="0">
              <a:solidFill>
                <a:srgbClr val="FFFF00"/>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4832092"/>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opperplate Gothic Bold" pitchFamily="34" charset="0"/>
              </a:rPr>
              <a:t> </a:t>
            </a:r>
            <a:r>
              <a:rPr lang="en-US" sz="2800" dirty="0" smtClean="0">
                <a:solidFill>
                  <a:schemeClr val="bg1"/>
                </a:solidFill>
                <a:effectLst>
                  <a:outerShdw blurRad="38100" dist="38100" dir="2700000" algn="tl">
                    <a:srgbClr val="000000">
                      <a:alpha val="43137"/>
                    </a:srgbClr>
                  </a:outerShdw>
                </a:effectLst>
                <a:latin typeface="Copperplate Gothic Bold" pitchFamily="34" charset="0"/>
              </a:rPr>
              <a:t>Gen. 3:14-15 ~ </a:t>
            </a:r>
            <a:r>
              <a:rPr lang="en-US" sz="2800" baseline="30000" dirty="0" smtClean="0">
                <a:solidFill>
                  <a:schemeClr val="bg1"/>
                </a:solidFill>
                <a:effectLst>
                  <a:outerShdw blurRad="38100" dist="38100" dir="2700000" algn="tl">
                    <a:srgbClr val="000000">
                      <a:alpha val="43137"/>
                    </a:srgbClr>
                  </a:outerShdw>
                </a:effectLst>
                <a:latin typeface="Copperplate Gothic Bold" pitchFamily="34" charset="0"/>
              </a:rPr>
              <a:t>14</a:t>
            </a:r>
            <a:r>
              <a:rPr lang="en-US" sz="2800" dirty="0" smtClean="0">
                <a:solidFill>
                  <a:schemeClr val="bg1"/>
                </a:solidFill>
                <a:effectLst>
                  <a:outerShdw blurRad="38100" dist="38100" dir="2700000" algn="tl">
                    <a:srgbClr val="000000">
                      <a:alpha val="43137"/>
                    </a:srgbClr>
                  </a:outerShdw>
                </a:effectLst>
                <a:latin typeface="Copperplate Gothic Bold" pitchFamily="34" charset="0"/>
              </a:rPr>
              <a:t>  </a:t>
            </a:r>
            <a:r>
              <a:rPr lang="en-US" sz="2800" dirty="0">
                <a:solidFill>
                  <a:srgbClr val="FFFF00"/>
                </a:solidFill>
                <a:effectLst>
                  <a:outerShdw blurRad="38100" dist="38100" dir="2700000" algn="tl">
                    <a:srgbClr val="000000">
                      <a:alpha val="43137"/>
                    </a:srgbClr>
                  </a:outerShdw>
                </a:effectLst>
                <a:latin typeface="Copperplate Gothic Bold" pitchFamily="34" charset="0"/>
              </a:rPr>
              <a:t>So the LORD God said to the serpent: "Because you have done this, You are cursed more than all cattle, And more than every beast of the field; On your belly you shall go, And you shall eat dust All the days of your life. </a:t>
            </a:r>
            <a:r>
              <a:rPr lang="en-US" sz="2800" baseline="30000" dirty="0">
                <a:solidFill>
                  <a:schemeClr val="bg1"/>
                </a:solidFill>
                <a:effectLst>
                  <a:outerShdw blurRad="38100" dist="38100" dir="2700000" algn="tl">
                    <a:srgbClr val="000000">
                      <a:alpha val="43137"/>
                    </a:srgbClr>
                  </a:outerShdw>
                </a:effectLst>
                <a:latin typeface="Copperplate Gothic Bold" pitchFamily="34" charset="0"/>
              </a:rPr>
              <a:t>15</a:t>
            </a:r>
            <a:r>
              <a:rPr lang="en-US" sz="2800" dirty="0">
                <a:solidFill>
                  <a:schemeClr val="bg1"/>
                </a:solidFill>
                <a:effectLst>
                  <a:outerShdw blurRad="38100" dist="38100" dir="2700000" algn="tl">
                    <a:srgbClr val="000000">
                      <a:alpha val="43137"/>
                    </a:srgbClr>
                  </a:outerShdw>
                </a:effectLst>
                <a:latin typeface="Copperplate Gothic Bold" pitchFamily="34" charset="0"/>
              </a:rPr>
              <a:t>  </a:t>
            </a:r>
            <a:r>
              <a:rPr lang="en-US" sz="2800" dirty="0">
                <a:solidFill>
                  <a:srgbClr val="FFFF00"/>
                </a:solidFill>
                <a:effectLst>
                  <a:outerShdw blurRad="38100" dist="38100" dir="2700000" algn="tl">
                    <a:srgbClr val="000000">
                      <a:alpha val="43137"/>
                    </a:srgbClr>
                  </a:outerShdw>
                </a:effectLst>
                <a:latin typeface="Copperplate Gothic Bold" pitchFamily="34" charset="0"/>
              </a:rPr>
              <a:t>And I will put enmity Between you and the woman, And between your seed and her Seed; He shall bruise your head, And you shall bruise His heel."</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016758"/>
          </a:xfrm>
          <a:prstGeom prst="rect">
            <a:avLst/>
          </a:prstGeom>
          <a:noFill/>
        </p:spPr>
        <p:txBody>
          <a:bodyPr wrap="square" rtlCol="0">
            <a:spAutoFit/>
          </a:bodyPr>
          <a:lstStyle/>
          <a:p>
            <a:r>
              <a:rPr lang="en-US" sz="3200" dirty="0" smtClean="0">
                <a:solidFill>
                  <a:schemeClr val="bg1"/>
                </a:solidFill>
                <a:latin typeface="Copperplate Gothic Bold" pitchFamily="34" charset="0"/>
              </a:rPr>
              <a:t>Matt. 2:16 ~ </a:t>
            </a:r>
            <a:r>
              <a:rPr lang="en-US" sz="3200" dirty="0" smtClean="0">
                <a:solidFill>
                  <a:srgbClr val="FFFF00"/>
                </a:solidFill>
                <a:latin typeface="Copperplate Gothic Bold" pitchFamily="34" charset="0"/>
              </a:rPr>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endParaRPr lang="en-US" sz="3200" dirty="0">
              <a:solidFill>
                <a:srgbClr val="FFFF00"/>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3539430"/>
          </a:xfrm>
          <a:prstGeom prst="rect">
            <a:avLst/>
          </a:prstGeom>
          <a:noFill/>
        </p:spPr>
        <p:txBody>
          <a:bodyPr wrap="square" rtlCol="0">
            <a:spAutoFit/>
          </a:bodyPr>
          <a:lstStyle/>
          <a:p>
            <a:r>
              <a:rPr lang="en-US" sz="3200" dirty="0" smtClean="0">
                <a:solidFill>
                  <a:schemeClr val="bg1"/>
                </a:solidFill>
                <a:latin typeface="Copperplate Gothic Bold" pitchFamily="34" charset="0"/>
              </a:rPr>
              <a:t>Matt. 4:3-4 ~ </a:t>
            </a:r>
            <a:r>
              <a:rPr lang="en-US" sz="3200" baseline="30000" dirty="0" smtClean="0">
                <a:solidFill>
                  <a:schemeClr val="bg1"/>
                </a:solidFill>
                <a:latin typeface="Copperplate Gothic Bold" pitchFamily="34" charset="0"/>
              </a:rPr>
              <a:t>3</a:t>
            </a:r>
            <a:r>
              <a:rPr lang="en-US" sz="3200" dirty="0" smtClean="0">
                <a:solidFill>
                  <a:schemeClr val="bg1"/>
                </a:solidFill>
                <a:latin typeface="Copperplate Gothic Bold" pitchFamily="34" charset="0"/>
              </a:rPr>
              <a:t> </a:t>
            </a:r>
            <a:r>
              <a:rPr lang="en-US" sz="3200" dirty="0" smtClean="0">
                <a:solidFill>
                  <a:srgbClr val="FFFF00"/>
                </a:solidFill>
                <a:latin typeface="Copperplate Gothic Bold" pitchFamily="34" charset="0"/>
              </a:rPr>
              <a:t>"If You are the Son of God, command that these stones become bread." </a:t>
            </a:r>
            <a:r>
              <a:rPr lang="en-US" sz="3200" baseline="30000" dirty="0" smtClean="0">
                <a:solidFill>
                  <a:schemeClr val="bg1"/>
                </a:solidFill>
                <a:latin typeface="Copperplate Gothic Bold" pitchFamily="34" charset="0"/>
              </a:rPr>
              <a:t>4</a:t>
            </a:r>
            <a:r>
              <a:rPr lang="en-US" sz="3200" dirty="0" smtClean="0">
                <a:solidFill>
                  <a:schemeClr val="bg1"/>
                </a:solidFill>
                <a:latin typeface="Copperplate Gothic Bold" pitchFamily="34" charset="0"/>
              </a:rPr>
              <a:t> </a:t>
            </a:r>
            <a:r>
              <a:rPr lang="en-US" sz="3200" dirty="0" smtClean="0">
                <a:solidFill>
                  <a:srgbClr val="FFFF00"/>
                </a:solidFill>
                <a:latin typeface="Copperplate Gothic Bold" pitchFamily="34" charset="0"/>
              </a:rPr>
              <a:t>But He answered and said, "It is written, ‘Man shall not live by bread alone, but by every word that proceeds from the mouth of God.’"</a:t>
            </a:r>
            <a:endParaRPr lang="en-US" sz="3200" dirty="0">
              <a:solidFill>
                <a:srgbClr val="FFFF00"/>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001369"/>
          </a:xfrm>
          <a:prstGeom prst="rect">
            <a:avLst/>
          </a:prstGeom>
          <a:noFill/>
        </p:spPr>
        <p:txBody>
          <a:bodyPr wrap="square" rtlCol="0">
            <a:spAutoFit/>
          </a:bodyPr>
          <a:lstStyle/>
          <a:p>
            <a:r>
              <a:rPr lang="en-US" sz="2900" dirty="0" smtClean="0">
                <a:solidFill>
                  <a:schemeClr val="bg1"/>
                </a:solidFill>
                <a:latin typeface="Copperplate Gothic Bold" pitchFamily="34" charset="0"/>
              </a:rPr>
              <a:t>Matt. 4:5-7 ~ </a:t>
            </a:r>
            <a:r>
              <a:rPr lang="en-US" sz="2900" baseline="30000" dirty="0" smtClean="0">
                <a:solidFill>
                  <a:schemeClr val="bg1"/>
                </a:solidFill>
                <a:latin typeface="Copperplate Gothic Bold" pitchFamily="34" charset="0"/>
              </a:rPr>
              <a:t>5</a:t>
            </a:r>
            <a:r>
              <a:rPr lang="en-US" sz="2900" dirty="0" smtClean="0">
                <a:solidFill>
                  <a:schemeClr val="bg1"/>
                </a:solidFill>
                <a:latin typeface="Copperplate Gothic Bold" pitchFamily="34" charset="0"/>
              </a:rPr>
              <a:t> </a:t>
            </a:r>
            <a:r>
              <a:rPr lang="en-US" sz="2900" dirty="0" smtClean="0">
                <a:solidFill>
                  <a:srgbClr val="FFFF00"/>
                </a:solidFill>
                <a:latin typeface="Copperplate Gothic Bold" pitchFamily="34" charset="0"/>
              </a:rPr>
              <a:t>Then the devil took Him up into the holy city, set Him on the pinnacle of the temple, </a:t>
            </a:r>
            <a:r>
              <a:rPr lang="en-US" sz="2900" baseline="30000" dirty="0" smtClean="0">
                <a:solidFill>
                  <a:schemeClr val="bg1"/>
                </a:solidFill>
                <a:latin typeface="Copperplate Gothic Bold" pitchFamily="34" charset="0"/>
              </a:rPr>
              <a:t>6</a:t>
            </a:r>
            <a:r>
              <a:rPr lang="en-US" sz="2900" dirty="0" smtClean="0">
                <a:solidFill>
                  <a:schemeClr val="bg1"/>
                </a:solidFill>
                <a:latin typeface="Copperplate Gothic Bold" pitchFamily="34" charset="0"/>
              </a:rPr>
              <a:t> </a:t>
            </a:r>
            <a:r>
              <a:rPr lang="en-US" sz="2900" dirty="0" smtClean="0">
                <a:solidFill>
                  <a:srgbClr val="FFFF00"/>
                </a:solidFill>
                <a:latin typeface="Copperplate Gothic Bold" pitchFamily="34" charset="0"/>
              </a:rPr>
              <a:t>and said to Him, "If You are the Son of God, throw Yourself down. For it is written: ‘He shall give His angels charge over you,’ and, ‘In </a:t>
            </a:r>
            <a:r>
              <a:rPr lang="en-US" sz="2900" i="1" dirty="0" smtClean="0">
                <a:solidFill>
                  <a:srgbClr val="FFFF00"/>
                </a:solidFill>
                <a:latin typeface="Copperplate Gothic Bold" pitchFamily="34" charset="0"/>
              </a:rPr>
              <a:t>their</a:t>
            </a:r>
            <a:r>
              <a:rPr lang="en-US" sz="2900" dirty="0" smtClean="0">
                <a:solidFill>
                  <a:srgbClr val="FFFF00"/>
                </a:solidFill>
                <a:latin typeface="Copperplate Gothic Bold" pitchFamily="34" charset="0"/>
              </a:rPr>
              <a:t> hands they shall bear you up, Lest you dash your foot against a stone.’" </a:t>
            </a:r>
            <a:r>
              <a:rPr lang="en-US" sz="2900" baseline="30000" dirty="0" smtClean="0">
                <a:solidFill>
                  <a:schemeClr val="bg1"/>
                </a:solidFill>
                <a:latin typeface="Copperplate Gothic Bold" pitchFamily="34" charset="0"/>
              </a:rPr>
              <a:t>7</a:t>
            </a:r>
            <a:r>
              <a:rPr lang="en-US" sz="2900" dirty="0" smtClean="0">
                <a:solidFill>
                  <a:schemeClr val="bg1"/>
                </a:solidFill>
                <a:latin typeface="Copperplate Gothic Bold" pitchFamily="34" charset="0"/>
              </a:rPr>
              <a:t> </a:t>
            </a:r>
            <a:r>
              <a:rPr lang="en-US" sz="2900" dirty="0" smtClean="0">
                <a:solidFill>
                  <a:srgbClr val="FFFF00"/>
                </a:solidFill>
                <a:latin typeface="Copperplate Gothic Bold" pitchFamily="34" charset="0"/>
              </a:rPr>
              <a:t>Jesus said to him, "It is written again, ‘You shall not tempt the LORD your God.’"</a:t>
            </a:r>
            <a:endParaRPr lang="en-US" sz="2900" dirty="0">
              <a:solidFill>
                <a:srgbClr val="FFFF00"/>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170646"/>
          </a:xfrm>
          <a:prstGeom prst="rect">
            <a:avLst/>
          </a:prstGeom>
          <a:noFill/>
        </p:spPr>
        <p:txBody>
          <a:bodyPr wrap="square" rtlCol="0">
            <a:spAutoFit/>
          </a:bodyPr>
          <a:lstStyle/>
          <a:p>
            <a:r>
              <a:rPr lang="en-US" sz="3000" dirty="0" smtClean="0">
                <a:solidFill>
                  <a:schemeClr val="bg1"/>
                </a:solidFill>
                <a:latin typeface="Copperplate Gothic Bold" pitchFamily="34" charset="0"/>
              </a:rPr>
              <a:t>Matt. 4:8-10 ~ </a:t>
            </a:r>
            <a:r>
              <a:rPr lang="en-US" sz="3000" baseline="30000" dirty="0" smtClean="0">
                <a:solidFill>
                  <a:schemeClr val="bg1"/>
                </a:solidFill>
                <a:latin typeface="Copperplate Gothic Bold" pitchFamily="34" charset="0"/>
              </a:rPr>
              <a:t>8</a:t>
            </a:r>
            <a:r>
              <a:rPr lang="en-US" sz="3000" dirty="0" smtClean="0">
                <a:solidFill>
                  <a:schemeClr val="bg1"/>
                </a:solidFill>
                <a:latin typeface="Copperplate Gothic Bold" pitchFamily="34" charset="0"/>
              </a:rPr>
              <a:t> </a:t>
            </a:r>
            <a:r>
              <a:rPr lang="en-US" sz="3000" dirty="0" smtClean="0">
                <a:solidFill>
                  <a:srgbClr val="FFFF00"/>
                </a:solidFill>
                <a:latin typeface="Copperplate Gothic Bold" pitchFamily="34" charset="0"/>
              </a:rPr>
              <a:t>Again, the devil took Him up on an exceedingly high mountain, and showed Him all the kingdoms of the world and their glory. </a:t>
            </a:r>
            <a:r>
              <a:rPr lang="en-US" sz="3000" baseline="30000" dirty="0" smtClean="0">
                <a:solidFill>
                  <a:schemeClr val="bg1"/>
                </a:solidFill>
                <a:latin typeface="Copperplate Gothic Bold" pitchFamily="34" charset="0"/>
              </a:rPr>
              <a:t>9</a:t>
            </a:r>
            <a:r>
              <a:rPr lang="en-US" sz="3000" dirty="0" smtClean="0">
                <a:solidFill>
                  <a:srgbClr val="FFFF00"/>
                </a:solidFill>
                <a:latin typeface="Copperplate Gothic Bold" pitchFamily="34" charset="0"/>
              </a:rPr>
              <a:t> And he said to Him, "All these things I will give You if You will fall down and worship me." </a:t>
            </a:r>
            <a:r>
              <a:rPr lang="en-US" sz="3000" baseline="30000" dirty="0" smtClean="0">
                <a:solidFill>
                  <a:schemeClr val="bg1"/>
                </a:solidFill>
                <a:latin typeface="Copperplate Gothic Bold" pitchFamily="34" charset="0"/>
              </a:rPr>
              <a:t>10</a:t>
            </a:r>
            <a:r>
              <a:rPr lang="en-US" sz="3000" dirty="0" smtClean="0">
                <a:solidFill>
                  <a:srgbClr val="FFFF00"/>
                </a:solidFill>
                <a:latin typeface="Copperplate Gothic Bold" pitchFamily="34" charset="0"/>
              </a:rPr>
              <a:t> Then Jesus said to him, "Away with you, Satan! For it is written, ‘You shall worship the LORD your God, and Him only you shall serve.’"</a:t>
            </a:r>
            <a:endParaRPr lang="en-US" sz="3000" dirty="0">
              <a:solidFill>
                <a:srgbClr val="FFFF00"/>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569660"/>
          </a:xfrm>
          <a:prstGeom prst="rect">
            <a:avLst/>
          </a:prstGeom>
          <a:noFill/>
        </p:spPr>
        <p:txBody>
          <a:bodyPr wrap="square" rtlCol="0">
            <a:spAutoFit/>
          </a:bodyPr>
          <a:lstStyle/>
          <a:p>
            <a:r>
              <a:rPr lang="en-US" sz="3200" dirty="0" smtClean="0">
                <a:solidFill>
                  <a:schemeClr val="bg1"/>
                </a:solidFill>
                <a:latin typeface="Copperplate Gothic Bold" pitchFamily="34" charset="0"/>
              </a:rPr>
              <a:t>326,000,000,000,000,000,000 (three hundred and twenty-six million trillion) gallons of water </a:t>
            </a:r>
            <a:endParaRPr lang="en-US" sz="3000" dirty="0">
              <a:solidFill>
                <a:schemeClr val="bg1"/>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016758"/>
          </a:xfrm>
          <a:prstGeom prst="rect">
            <a:avLst/>
          </a:prstGeom>
          <a:noFill/>
        </p:spPr>
        <p:txBody>
          <a:bodyPr wrap="square" rtlCol="0">
            <a:spAutoFit/>
          </a:bodyPr>
          <a:lstStyle/>
          <a:p>
            <a:r>
              <a:rPr lang="en-US" sz="3100" dirty="0" smtClean="0">
                <a:solidFill>
                  <a:schemeClr val="bg1"/>
                </a:solidFill>
                <a:latin typeface="Copperplate Gothic Bold" pitchFamily="34" charset="0"/>
              </a:rPr>
              <a:t>Luke 4:28-30 ~ </a:t>
            </a:r>
            <a:r>
              <a:rPr lang="en-US" sz="3100" baseline="30000" dirty="0" smtClean="0">
                <a:solidFill>
                  <a:schemeClr val="bg1"/>
                </a:solidFill>
                <a:latin typeface="Copperplate Gothic Bold" pitchFamily="34" charset="0"/>
              </a:rPr>
              <a:t>28</a:t>
            </a:r>
            <a:r>
              <a:rPr lang="en-US" sz="3100" dirty="0" smtClean="0">
                <a:solidFill>
                  <a:schemeClr val="bg1"/>
                </a:solidFill>
                <a:latin typeface="Copperplate Gothic Bold" pitchFamily="34" charset="0"/>
              </a:rPr>
              <a:t> </a:t>
            </a:r>
            <a:r>
              <a:rPr lang="en-US" sz="3100" dirty="0" smtClean="0">
                <a:solidFill>
                  <a:srgbClr val="FFFF00"/>
                </a:solidFill>
                <a:latin typeface="Copperplate Gothic Bold" pitchFamily="34" charset="0"/>
              </a:rPr>
              <a:t>So all those in the synagogue, when they heard these things, were filled with wrath, </a:t>
            </a:r>
            <a:r>
              <a:rPr lang="en-US" sz="3100" baseline="30000" dirty="0" smtClean="0">
                <a:solidFill>
                  <a:schemeClr val="bg1"/>
                </a:solidFill>
                <a:latin typeface="Copperplate Gothic Bold" pitchFamily="34" charset="0"/>
              </a:rPr>
              <a:t>29</a:t>
            </a:r>
            <a:r>
              <a:rPr lang="en-US" sz="3100" dirty="0" smtClean="0">
                <a:solidFill>
                  <a:schemeClr val="bg1"/>
                </a:solidFill>
                <a:latin typeface="Copperplate Gothic Bold" pitchFamily="34" charset="0"/>
              </a:rPr>
              <a:t> </a:t>
            </a:r>
            <a:r>
              <a:rPr lang="en-US" sz="3100" dirty="0" smtClean="0">
                <a:solidFill>
                  <a:srgbClr val="FFFF00"/>
                </a:solidFill>
                <a:latin typeface="Copperplate Gothic Bold" pitchFamily="34" charset="0"/>
              </a:rPr>
              <a:t>and rose up and thrust Him out of the city; and they led Him to the brow of the hill on which their city was built, that they might throw Him down over the cliff. </a:t>
            </a:r>
            <a:r>
              <a:rPr lang="en-US" sz="3100" baseline="30000" dirty="0" smtClean="0">
                <a:solidFill>
                  <a:schemeClr val="bg1"/>
                </a:solidFill>
                <a:latin typeface="Copperplate Gothic Bold" pitchFamily="34" charset="0"/>
              </a:rPr>
              <a:t>30</a:t>
            </a:r>
            <a:r>
              <a:rPr lang="en-US" sz="3100" dirty="0" smtClean="0">
                <a:solidFill>
                  <a:schemeClr val="bg1"/>
                </a:solidFill>
                <a:latin typeface="Copperplate Gothic Bold" pitchFamily="34" charset="0"/>
              </a:rPr>
              <a:t> </a:t>
            </a:r>
            <a:r>
              <a:rPr lang="en-US" sz="3100" dirty="0" smtClean="0">
                <a:solidFill>
                  <a:srgbClr val="FFFF00"/>
                </a:solidFill>
                <a:latin typeface="Copperplate Gothic Bold" pitchFamily="34" charset="0"/>
              </a:rPr>
              <a:t>Then passing through the midst of them, He went His way.</a:t>
            </a:r>
            <a:endParaRPr lang="en-US" sz="3100" dirty="0">
              <a:solidFill>
                <a:srgbClr val="FFFF00"/>
              </a:solidFill>
              <a:latin typeface="Copperplate Gothic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4862870"/>
          </a:xfrm>
          <a:prstGeom prst="rect">
            <a:avLst/>
          </a:prstGeom>
          <a:noFill/>
        </p:spPr>
        <p:txBody>
          <a:bodyPr wrap="square" rtlCol="0">
            <a:spAutoFit/>
          </a:bodyPr>
          <a:lstStyle/>
          <a:p>
            <a:r>
              <a:rPr lang="en-US" sz="3100" dirty="0" smtClean="0">
                <a:solidFill>
                  <a:schemeClr val="bg1"/>
                </a:solidFill>
                <a:latin typeface="Copperplate Gothic Bold" pitchFamily="34" charset="0"/>
              </a:rPr>
              <a:t>Matt. 16:21-23 ~ </a:t>
            </a:r>
            <a:r>
              <a:rPr lang="en-US" sz="3100" baseline="30000" dirty="0" smtClean="0">
                <a:solidFill>
                  <a:schemeClr val="bg1"/>
                </a:solidFill>
                <a:latin typeface="Copperplate Gothic Bold" pitchFamily="34" charset="0"/>
              </a:rPr>
              <a:t>21</a:t>
            </a:r>
            <a:r>
              <a:rPr lang="en-US" sz="3100" dirty="0" smtClean="0">
                <a:solidFill>
                  <a:schemeClr val="bg1"/>
                </a:solidFill>
                <a:latin typeface="Copperplate Gothic Bold" pitchFamily="34" charset="0"/>
              </a:rPr>
              <a:t> </a:t>
            </a:r>
            <a:r>
              <a:rPr lang="en-US" sz="3100" dirty="0" smtClean="0">
                <a:solidFill>
                  <a:srgbClr val="FFFF00"/>
                </a:solidFill>
                <a:latin typeface="Copperplate Gothic Bold" pitchFamily="34" charset="0"/>
              </a:rPr>
              <a:t>From that time Jesus began to show to His disciples that He must go to Jerusalem, and suffer many things from the elders and chief priests and scribes, and be killed, and be raised the third day. </a:t>
            </a:r>
            <a:r>
              <a:rPr lang="en-US" sz="3100" baseline="30000" dirty="0" smtClean="0">
                <a:solidFill>
                  <a:schemeClr val="bg1"/>
                </a:solidFill>
                <a:latin typeface="Copperplate Gothic Bold" pitchFamily="34" charset="0"/>
              </a:rPr>
              <a:t>22</a:t>
            </a:r>
            <a:r>
              <a:rPr lang="en-US" sz="3100" dirty="0" smtClean="0">
                <a:solidFill>
                  <a:srgbClr val="FFFF00"/>
                </a:solidFill>
                <a:latin typeface="Copperplate Gothic Bold" pitchFamily="34" charset="0"/>
              </a:rPr>
              <a:t> Then Peter took Him aside and began to rebuke Him, saying, "Far be it from You, Lord; this shall not happen to You!" </a:t>
            </a:r>
            <a:endParaRPr lang="en-US" sz="3100" dirty="0">
              <a:solidFill>
                <a:srgbClr val="FFFF00"/>
              </a:solidFill>
              <a:latin typeface="Copperplate Gothic Bold" pitchFamily="34" charset="0"/>
            </a:endParaRPr>
          </a:p>
        </p:txBody>
      </p:sp>
      <p:sp>
        <p:nvSpPr>
          <p:cNvPr id="3" name="TextBox 2"/>
          <p:cNvSpPr txBox="1"/>
          <p:nvPr/>
        </p:nvSpPr>
        <p:spPr>
          <a:xfrm>
            <a:off x="471055" y="1136073"/>
            <a:ext cx="8243454" cy="2477601"/>
          </a:xfrm>
          <a:prstGeom prst="rect">
            <a:avLst/>
          </a:prstGeom>
          <a:noFill/>
        </p:spPr>
        <p:txBody>
          <a:bodyPr wrap="square" rtlCol="0">
            <a:spAutoFit/>
          </a:bodyPr>
          <a:lstStyle/>
          <a:p>
            <a:r>
              <a:rPr lang="en-US" sz="3100" baseline="30000" dirty="0" smtClean="0">
                <a:solidFill>
                  <a:schemeClr val="bg1"/>
                </a:solidFill>
                <a:latin typeface="Copperplate Gothic Bold" pitchFamily="34" charset="0"/>
              </a:rPr>
              <a:t>23</a:t>
            </a:r>
            <a:r>
              <a:rPr lang="en-US" sz="3100" dirty="0" smtClean="0">
                <a:solidFill>
                  <a:srgbClr val="FFFF00"/>
                </a:solidFill>
                <a:latin typeface="Copperplate Gothic Bold" pitchFamily="34" charset="0"/>
              </a:rPr>
              <a:t> But He turned and said to Peter, "Get behind Me, Satan! You are an offense to Me, for you are not mindful of the things of God, but the things of men."</a:t>
            </a:r>
            <a:endParaRPr lang="en-US" sz="31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262979"/>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Abadi MT Condensed Extra Bold" pitchFamily="34" charset="0"/>
              </a:rPr>
              <a:t> </a:t>
            </a:r>
            <a:r>
              <a:rPr lang="en-US" sz="2800" dirty="0" smtClean="0">
                <a:solidFill>
                  <a:schemeClr val="bg1"/>
                </a:solidFill>
                <a:latin typeface="Abadi MT Condensed Extra Bold" pitchFamily="34" charset="0"/>
              </a:rPr>
              <a:t>Gen. 4:3-8 ~ </a:t>
            </a:r>
            <a:r>
              <a:rPr lang="en-US" sz="2800" baseline="30000" dirty="0" smtClean="0">
                <a:solidFill>
                  <a:schemeClr val="bg1"/>
                </a:solidFill>
                <a:latin typeface="Abadi MT Condensed Extra Bold" pitchFamily="34" charset="0"/>
              </a:rPr>
              <a:t>3</a:t>
            </a:r>
            <a:r>
              <a:rPr lang="en-US" sz="2800" dirty="0" smtClean="0">
                <a:solidFill>
                  <a:schemeClr val="bg1"/>
                </a:solidFill>
                <a:latin typeface="Abadi MT Condensed Extra Bold" pitchFamily="34" charset="0"/>
              </a:rPr>
              <a:t> </a:t>
            </a:r>
            <a:r>
              <a:rPr lang="en-US" sz="2800" dirty="0" smtClean="0">
                <a:solidFill>
                  <a:srgbClr val="FFFF00"/>
                </a:solidFill>
                <a:latin typeface="Abadi MT Condensed Extra Bold" pitchFamily="34" charset="0"/>
              </a:rPr>
              <a:t>And in the process of time it came to pass that Cain brought an offering of the fruit of the ground to the LORD. </a:t>
            </a:r>
            <a:r>
              <a:rPr lang="en-US" sz="2800" baseline="30000" dirty="0" smtClean="0">
                <a:solidFill>
                  <a:srgbClr val="FFFF00"/>
                </a:solidFill>
                <a:latin typeface="Abadi MT Condensed Extra Bold" pitchFamily="34" charset="0"/>
              </a:rPr>
              <a:t>4</a:t>
            </a:r>
            <a:r>
              <a:rPr lang="en-US" sz="2800" dirty="0" smtClean="0">
                <a:solidFill>
                  <a:srgbClr val="FFFF00"/>
                </a:solidFill>
                <a:latin typeface="Abadi MT Condensed Extra Bold" pitchFamily="34" charset="0"/>
              </a:rPr>
              <a:t> Abel also brought of the firstborn of his flock and of their fat. And the LORD respected Abel and his offering,</a:t>
            </a:r>
            <a:r>
              <a:rPr lang="en-US" sz="2800" dirty="0" smtClean="0">
                <a:solidFill>
                  <a:schemeClr val="bg1"/>
                </a:solidFill>
                <a:latin typeface="Abadi MT Condensed Extra Bold" pitchFamily="34" charset="0"/>
              </a:rPr>
              <a:t> </a:t>
            </a:r>
            <a:r>
              <a:rPr lang="en-US" sz="2800" baseline="30000" dirty="0" smtClean="0">
                <a:solidFill>
                  <a:schemeClr val="bg1"/>
                </a:solidFill>
                <a:latin typeface="Abadi MT Condensed Extra Bold" pitchFamily="34" charset="0"/>
              </a:rPr>
              <a:t>5</a:t>
            </a:r>
            <a:r>
              <a:rPr lang="en-US" sz="2800" dirty="0" smtClean="0">
                <a:solidFill>
                  <a:schemeClr val="bg1"/>
                </a:solidFill>
                <a:latin typeface="Abadi MT Condensed Extra Bold" pitchFamily="34" charset="0"/>
              </a:rPr>
              <a:t> </a:t>
            </a:r>
            <a:r>
              <a:rPr lang="en-US" sz="2800" dirty="0" smtClean="0">
                <a:solidFill>
                  <a:srgbClr val="FFFF00"/>
                </a:solidFill>
                <a:latin typeface="Abadi MT Condensed Extra Bold" pitchFamily="34" charset="0"/>
              </a:rPr>
              <a:t>but He did not respect Cain and his offering. And Cain was very angry, and his countenance fell.</a:t>
            </a:r>
          </a:p>
          <a:p>
            <a:r>
              <a:rPr lang="en-US" sz="2800" baseline="30000" dirty="0" smtClean="0">
                <a:solidFill>
                  <a:schemeClr val="bg1"/>
                </a:solidFill>
                <a:latin typeface="Abadi MT Condensed Extra Bold" pitchFamily="34" charset="0"/>
              </a:rPr>
              <a:t>6</a:t>
            </a:r>
            <a:r>
              <a:rPr lang="en-US" sz="2800" dirty="0" smtClean="0">
                <a:solidFill>
                  <a:schemeClr val="bg1"/>
                </a:solidFill>
                <a:latin typeface="Abadi MT Condensed Extra Bold" pitchFamily="34" charset="0"/>
              </a:rPr>
              <a:t> </a:t>
            </a:r>
            <a:r>
              <a:rPr lang="en-US" sz="2800" dirty="0" smtClean="0">
                <a:solidFill>
                  <a:srgbClr val="FFFF00"/>
                </a:solidFill>
                <a:latin typeface="Abadi MT Condensed Extra Bold" pitchFamily="34" charset="0"/>
              </a:rPr>
              <a:t>So the LORD said to Cain, "Why are you angry? And why has your countenance fallen? </a:t>
            </a:r>
            <a:r>
              <a:rPr lang="en-US" sz="2800" baseline="30000" dirty="0" smtClean="0">
                <a:solidFill>
                  <a:schemeClr val="bg1"/>
                </a:solidFill>
                <a:latin typeface="Abadi MT Condensed Extra Bold" pitchFamily="34" charset="0"/>
              </a:rPr>
              <a:t>7</a:t>
            </a:r>
            <a:r>
              <a:rPr lang="en-US" sz="2800" dirty="0" smtClean="0">
                <a:solidFill>
                  <a:schemeClr val="bg1"/>
                </a:solidFill>
                <a:latin typeface="Abadi MT Condensed Extra Bold" pitchFamily="34" charset="0"/>
              </a:rPr>
              <a:t> </a:t>
            </a:r>
            <a:r>
              <a:rPr lang="en-US" sz="2800" dirty="0" smtClean="0">
                <a:solidFill>
                  <a:srgbClr val="FFFF00"/>
                </a:solidFill>
                <a:latin typeface="Abadi MT Condensed Extra Bold" pitchFamily="34" charset="0"/>
              </a:rPr>
              <a:t>If you do well, will you not be accepted? And if you do not do well, sin lies at the door. And its desire </a:t>
            </a:r>
            <a:r>
              <a:rPr lang="en-US" sz="2800" i="1" dirty="0" smtClean="0">
                <a:solidFill>
                  <a:srgbClr val="FFFF00"/>
                </a:solidFill>
                <a:latin typeface="Abadi MT Condensed Extra Bold" pitchFamily="34" charset="0"/>
              </a:rPr>
              <a:t>is</a:t>
            </a:r>
            <a:r>
              <a:rPr lang="en-US" sz="2800" dirty="0" smtClean="0">
                <a:solidFill>
                  <a:srgbClr val="FFFF00"/>
                </a:solidFill>
                <a:latin typeface="Abadi MT Condensed Extra Bold" pitchFamily="34" charset="0"/>
              </a:rPr>
              <a:t> for you, but you should rule over it."</a:t>
            </a:r>
            <a:endParaRPr lang="en-US" sz="2800" dirty="0">
              <a:solidFill>
                <a:schemeClr val="bg1"/>
              </a:solidFill>
              <a:latin typeface="Abadi MT Condensed Extra Bold" pitchFamily="34" charset="0"/>
            </a:endParaRPr>
          </a:p>
        </p:txBody>
      </p:sp>
      <p:sp>
        <p:nvSpPr>
          <p:cNvPr id="3" name="TextBox 2"/>
          <p:cNvSpPr txBox="1"/>
          <p:nvPr/>
        </p:nvSpPr>
        <p:spPr>
          <a:xfrm>
            <a:off x="457200" y="1143000"/>
            <a:ext cx="8229600" cy="1384995"/>
          </a:xfrm>
          <a:prstGeom prst="rect">
            <a:avLst/>
          </a:prstGeom>
          <a:noFill/>
        </p:spPr>
        <p:txBody>
          <a:bodyPr wrap="square" rtlCol="0">
            <a:spAutoFit/>
          </a:bodyPr>
          <a:lstStyle/>
          <a:p>
            <a:r>
              <a:rPr lang="en-US" sz="2800" dirty="0" smtClean="0">
                <a:solidFill>
                  <a:schemeClr val="bg1"/>
                </a:solidFill>
                <a:latin typeface="Abadi MT Condensed Extra Bold" pitchFamily="34" charset="0"/>
              </a:rPr>
              <a:t> </a:t>
            </a:r>
            <a:r>
              <a:rPr lang="en-US" sz="2800" baseline="30000" dirty="0" smtClean="0">
                <a:solidFill>
                  <a:schemeClr val="bg1"/>
                </a:solidFill>
                <a:latin typeface="Abadi MT Condensed Extra Bold" pitchFamily="34" charset="0"/>
              </a:rPr>
              <a:t>8</a:t>
            </a:r>
            <a:r>
              <a:rPr lang="en-US" sz="2800" dirty="0" smtClean="0">
                <a:solidFill>
                  <a:schemeClr val="bg1"/>
                </a:solidFill>
                <a:latin typeface="Abadi MT Condensed Extra Bold" pitchFamily="34" charset="0"/>
              </a:rPr>
              <a:t> </a:t>
            </a:r>
            <a:r>
              <a:rPr lang="en-US" sz="2800" dirty="0" smtClean="0">
                <a:solidFill>
                  <a:srgbClr val="FFFF00"/>
                </a:solidFill>
                <a:latin typeface="Abadi MT Condensed Extra Bold" pitchFamily="34" charset="0"/>
              </a:rPr>
              <a:t>Now Cain talked with Abel his brother; and it came to pass, when they were in the field, that Cain rose up against Abel his brother and killed him.</a:t>
            </a:r>
            <a:endParaRPr lang="en-US" sz="2800" dirty="0">
              <a:solidFill>
                <a:srgbClr val="FFFF00"/>
              </a:solidFill>
              <a:latin typeface="Abadi MT Condensed Extra Bold"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4832092"/>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Copperplate Gothic Bold" pitchFamily="34" charset="0"/>
              </a:rPr>
              <a:t> </a:t>
            </a:r>
            <a:r>
              <a:rPr lang="en-US" sz="2800" dirty="0" smtClean="0">
                <a:solidFill>
                  <a:schemeClr val="bg1"/>
                </a:solidFill>
                <a:latin typeface="Copperplate Gothic Bold" pitchFamily="34" charset="0"/>
              </a:rPr>
              <a:t>Gen. 6:1-3, 6-8 ~ </a:t>
            </a:r>
            <a:r>
              <a:rPr lang="en-US" sz="2800" baseline="30000" dirty="0" smtClean="0">
                <a:solidFill>
                  <a:srgbClr val="FFFF00"/>
                </a:solidFill>
                <a:latin typeface="Copperplate Gothic Bold" pitchFamily="34" charset="0"/>
              </a:rPr>
              <a:t>1</a:t>
            </a:r>
            <a:r>
              <a:rPr lang="en-US" sz="2800" dirty="0" smtClean="0">
                <a:solidFill>
                  <a:srgbClr val="FFFF00"/>
                </a:solidFill>
                <a:latin typeface="Copperplate Gothic Bold" pitchFamily="34" charset="0"/>
              </a:rPr>
              <a:t> Now it came to pass, when men began to multiply on the face of the earth, and daughters were born to them,</a:t>
            </a:r>
            <a:r>
              <a:rPr lang="en-US" sz="2800" dirty="0" smtClean="0">
                <a:solidFill>
                  <a:schemeClr val="bg1"/>
                </a:solidFill>
                <a:latin typeface="Copperplate Gothic Bold" pitchFamily="34" charset="0"/>
              </a:rPr>
              <a:t> </a:t>
            </a:r>
            <a:r>
              <a:rPr lang="en-US" sz="2800" baseline="30000" dirty="0" smtClean="0">
                <a:solidFill>
                  <a:schemeClr val="bg1"/>
                </a:solidFill>
                <a:latin typeface="Copperplate Gothic Bold" pitchFamily="34" charset="0"/>
              </a:rPr>
              <a:t>2</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that the sons of God saw the daughters of men, that they </a:t>
            </a:r>
            <a:r>
              <a:rPr lang="en-US" sz="2800" i="1" dirty="0" smtClean="0">
                <a:solidFill>
                  <a:srgbClr val="FFFF00"/>
                </a:solidFill>
                <a:latin typeface="Copperplate Gothic Bold" pitchFamily="34" charset="0"/>
              </a:rPr>
              <a:t>were</a:t>
            </a:r>
            <a:r>
              <a:rPr lang="en-US" sz="2800" dirty="0" smtClean="0">
                <a:solidFill>
                  <a:srgbClr val="FFFF00"/>
                </a:solidFill>
                <a:latin typeface="Copperplate Gothic Bold" pitchFamily="34" charset="0"/>
              </a:rPr>
              <a:t> beautiful; and they took wives for themselves of all whom they chose.</a:t>
            </a:r>
          </a:p>
          <a:p>
            <a:r>
              <a:rPr lang="en-US" sz="2800" baseline="30000" dirty="0" smtClean="0">
                <a:solidFill>
                  <a:schemeClr val="bg1"/>
                </a:solidFill>
                <a:latin typeface="Copperplate Gothic Bold" pitchFamily="34" charset="0"/>
              </a:rPr>
              <a:t>3</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And the LORD said, "My Spirit shall not strive with man forever, for he </a:t>
            </a:r>
            <a:r>
              <a:rPr lang="en-US" sz="2800" i="1" dirty="0" smtClean="0">
                <a:solidFill>
                  <a:srgbClr val="FFFF00"/>
                </a:solidFill>
                <a:latin typeface="Copperplate Gothic Bold" pitchFamily="34" charset="0"/>
              </a:rPr>
              <a:t>is</a:t>
            </a:r>
            <a:r>
              <a:rPr lang="en-US" sz="2800" dirty="0" smtClean="0">
                <a:solidFill>
                  <a:srgbClr val="FFFF00"/>
                </a:solidFill>
                <a:latin typeface="Copperplate Gothic Bold" pitchFamily="34" charset="0"/>
              </a:rPr>
              <a:t> indeed flesh; yet his days shall be one hundred and twenty years."</a:t>
            </a:r>
          </a:p>
        </p:txBody>
      </p:sp>
      <p:sp>
        <p:nvSpPr>
          <p:cNvPr id="3" name="TextBox 2"/>
          <p:cNvSpPr txBox="1"/>
          <p:nvPr/>
        </p:nvSpPr>
        <p:spPr>
          <a:xfrm>
            <a:off x="457200" y="1143000"/>
            <a:ext cx="8229600" cy="4401205"/>
          </a:xfrm>
          <a:prstGeom prst="rect">
            <a:avLst/>
          </a:prstGeom>
          <a:noFill/>
        </p:spPr>
        <p:txBody>
          <a:bodyPr wrap="square" rtlCol="0">
            <a:spAutoFit/>
          </a:bodyPr>
          <a:lstStyle/>
          <a:p>
            <a:r>
              <a:rPr lang="en-US" sz="2800" baseline="30000" dirty="0" smtClean="0">
                <a:solidFill>
                  <a:schemeClr val="bg1"/>
                </a:solidFill>
                <a:latin typeface="Copperplate Gothic Bold" pitchFamily="34" charset="0"/>
              </a:rPr>
              <a:t>6</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And the LORD was sorry that He had made man on the earth, and He was grieved in His heart. </a:t>
            </a:r>
            <a:r>
              <a:rPr lang="en-US" sz="2800" baseline="30000" dirty="0" smtClean="0">
                <a:solidFill>
                  <a:schemeClr val="bg1"/>
                </a:solidFill>
                <a:latin typeface="Copperplate Gothic Bold" pitchFamily="34" charset="0"/>
              </a:rPr>
              <a:t>7</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So the LORD said, "I will destroy man whom I have created from the face of the earth, both man and beast, creeping thing and birds of the air, for I am sorry that I have made them."</a:t>
            </a:r>
          </a:p>
          <a:p>
            <a:r>
              <a:rPr lang="en-US" sz="2800" baseline="30000" dirty="0" smtClean="0">
                <a:solidFill>
                  <a:schemeClr val="bg1"/>
                </a:solidFill>
                <a:latin typeface="Copperplate Gothic Bold" pitchFamily="34" charset="0"/>
              </a:rPr>
              <a:t>8</a:t>
            </a:r>
            <a:r>
              <a:rPr lang="en-US" sz="2800" dirty="0" smtClean="0">
                <a:solidFill>
                  <a:schemeClr val="bg1"/>
                </a:solidFill>
                <a:latin typeface="Copperplate Gothic Bold" pitchFamily="34" charset="0"/>
              </a:rPr>
              <a:t> </a:t>
            </a:r>
            <a:r>
              <a:rPr lang="en-US" sz="2800" dirty="0" smtClean="0">
                <a:solidFill>
                  <a:srgbClr val="FFFF00"/>
                </a:solidFill>
                <a:latin typeface="Copperplate Gothic Bold" pitchFamily="34" charset="0"/>
              </a:rPr>
              <a:t>But Noah found grace in the eyes of the LORD.</a:t>
            </a:r>
            <a:endParaRPr lang="en-US" sz="28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693866"/>
          </a:xfrm>
          <a:prstGeom prst="rect">
            <a:avLst/>
          </a:prstGeom>
          <a:noFill/>
        </p:spPr>
        <p:txBody>
          <a:bodyPr wrap="square" rtlCol="0">
            <a:spAutoFit/>
          </a:bodyPr>
          <a:lstStyle/>
          <a:p>
            <a:r>
              <a:rPr lang="en-US" sz="2700" dirty="0" smtClean="0">
                <a:solidFill>
                  <a:schemeClr val="bg1"/>
                </a:solidFill>
                <a:latin typeface="Copperplate Gothic Bold" pitchFamily="34" charset="0"/>
              </a:rPr>
              <a:t>Gen. 17:17-19 ~ </a:t>
            </a:r>
            <a:r>
              <a:rPr lang="en-US" sz="2700" baseline="30000" dirty="0" smtClean="0">
                <a:solidFill>
                  <a:schemeClr val="bg1"/>
                </a:solidFill>
                <a:latin typeface="Copperplate Gothic Bold" pitchFamily="34" charset="0"/>
              </a:rPr>
              <a:t>17</a:t>
            </a:r>
            <a:r>
              <a:rPr lang="en-US" sz="2700" dirty="0" smtClean="0">
                <a:solidFill>
                  <a:schemeClr val="bg1"/>
                </a:solidFill>
                <a:latin typeface="Copperplate Gothic Bold" pitchFamily="34" charset="0"/>
              </a:rPr>
              <a:t> </a:t>
            </a:r>
            <a:r>
              <a:rPr lang="en-US" sz="2700" dirty="0" smtClean="0">
                <a:solidFill>
                  <a:srgbClr val="FFFF00"/>
                </a:solidFill>
                <a:latin typeface="Copperplate Gothic Bold" pitchFamily="34" charset="0"/>
              </a:rPr>
              <a:t>Then Abraham fell on his face and laughed, and said in his heart, "Shall </a:t>
            </a:r>
            <a:r>
              <a:rPr lang="en-US" sz="2700" i="1" dirty="0" smtClean="0">
                <a:solidFill>
                  <a:srgbClr val="FFFF00"/>
                </a:solidFill>
                <a:latin typeface="Copperplate Gothic Bold" pitchFamily="34" charset="0"/>
              </a:rPr>
              <a:t>a child</a:t>
            </a:r>
            <a:r>
              <a:rPr lang="en-US" sz="2700" dirty="0" smtClean="0">
                <a:solidFill>
                  <a:srgbClr val="FFFF00"/>
                </a:solidFill>
                <a:latin typeface="Copperplate Gothic Bold" pitchFamily="34" charset="0"/>
              </a:rPr>
              <a:t> be born to a man who is one hundred years old? And shall Sarah, who is ninety years old, bear </a:t>
            </a:r>
            <a:r>
              <a:rPr lang="en-US" sz="2700" i="1" dirty="0" smtClean="0">
                <a:solidFill>
                  <a:srgbClr val="FFFF00"/>
                </a:solidFill>
                <a:latin typeface="Copperplate Gothic Bold" pitchFamily="34" charset="0"/>
              </a:rPr>
              <a:t>a child</a:t>
            </a:r>
            <a:r>
              <a:rPr lang="en-US" sz="2700" dirty="0" smtClean="0">
                <a:solidFill>
                  <a:srgbClr val="FFFF00"/>
                </a:solidFill>
                <a:latin typeface="Copperplate Gothic Bold" pitchFamily="34" charset="0"/>
              </a:rPr>
              <a:t>?" </a:t>
            </a:r>
            <a:r>
              <a:rPr lang="en-US" sz="2700" baseline="30000" dirty="0" smtClean="0">
                <a:solidFill>
                  <a:schemeClr val="bg1"/>
                </a:solidFill>
                <a:latin typeface="Copperplate Gothic Bold" pitchFamily="34" charset="0"/>
              </a:rPr>
              <a:t>18</a:t>
            </a:r>
            <a:r>
              <a:rPr lang="en-US" sz="2700" dirty="0" smtClean="0">
                <a:solidFill>
                  <a:srgbClr val="FFFF00"/>
                </a:solidFill>
                <a:latin typeface="Copperplate Gothic Bold" pitchFamily="34" charset="0"/>
              </a:rPr>
              <a:t> And Abraham said to God, "Oh, that Ishmael might live before You!" </a:t>
            </a:r>
            <a:r>
              <a:rPr lang="en-US" sz="2700" baseline="30000" dirty="0" smtClean="0">
                <a:solidFill>
                  <a:schemeClr val="bg1"/>
                </a:solidFill>
                <a:latin typeface="Copperplate Gothic Bold" pitchFamily="34" charset="0"/>
              </a:rPr>
              <a:t>19</a:t>
            </a:r>
            <a:r>
              <a:rPr lang="en-US" sz="2700" dirty="0" smtClean="0">
                <a:solidFill>
                  <a:srgbClr val="FFFF00"/>
                </a:solidFill>
                <a:latin typeface="Copperplate Gothic Bold" pitchFamily="34" charset="0"/>
              </a:rPr>
              <a:t> Then God said: "No, Sarah your wife shall bear you a son, and you shall call his name Isaac; I will establish My covenant with him for an everlasting covenant, </a:t>
            </a:r>
            <a:r>
              <a:rPr lang="en-US" sz="2700" i="1" dirty="0" smtClean="0">
                <a:solidFill>
                  <a:srgbClr val="FFFF00"/>
                </a:solidFill>
                <a:latin typeface="Copperplate Gothic Bold" pitchFamily="34" charset="0"/>
              </a:rPr>
              <a:t>and</a:t>
            </a:r>
            <a:r>
              <a:rPr lang="en-US" sz="2700" dirty="0" smtClean="0">
                <a:solidFill>
                  <a:srgbClr val="FFFF00"/>
                </a:solidFill>
                <a:latin typeface="Copperplate Gothic Bold" pitchFamily="34" charset="0"/>
              </a:rPr>
              <a:t> with his descendants after him.</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6136</TotalTime>
  <Words>1489</Words>
  <Application>Microsoft Office PowerPoint</Application>
  <PresentationFormat>On-screen Show (4:3)</PresentationFormat>
  <Paragraphs>73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419</cp:revision>
  <dcterms:created xsi:type="dcterms:W3CDTF">2011-04-14T03:34:03Z</dcterms:created>
  <dcterms:modified xsi:type="dcterms:W3CDTF">2011-04-25T14:39:12Z</dcterms:modified>
</cp:coreProperties>
</file>